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256" r:id="rId5"/>
    <p:sldId id="392" r:id="rId6"/>
    <p:sldId id="335" r:id="rId7"/>
    <p:sldId id="336" r:id="rId8"/>
    <p:sldId id="413" r:id="rId9"/>
    <p:sldId id="475" r:id="rId10"/>
    <p:sldId id="476" r:id="rId11"/>
    <p:sldId id="477" r:id="rId12"/>
    <p:sldId id="514" r:id="rId13"/>
    <p:sldId id="478" r:id="rId14"/>
    <p:sldId id="520" r:id="rId15"/>
    <p:sldId id="521" r:id="rId16"/>
    <p:sldId id="522" r:id="rId17"/>
    <p:sldId id="523" r:id="rId18"/>
    <p:sldId id="524" r:id="rId19"/>
    <p:sldId id="525" r:id="rId20"/>
    <p:sldId id="480" r:id="rId21"/>
    <p:sldId id="527" r:id="rId22"/>
    <p:sldId id="510" r:id="rId23"/>
    <p:sldId id="511" r:id="rId24"/>
    <p:sldId id="483" r:id="rId25"/>
    <p:sldId id="484" r:id="rId26"/>
    <p:sldId id="485" r:id="rId27"/>
    <p:sldId id="486" r:id="rId28"/>
    <p:sldId id="487" r:id="rId29"/>
    <p:sldId id="488" r:id="rId30"/>
    <p:sldId id="489" r:id="rId31"/>
    <p:sldId id="517" r:id="rId32"/>
    <p:sldId id="516" r:id="rId33"/>
    <p:sldId id="490" r:id="rId34"/>
    <p:sldId id="491" r:id="rId35"/>
    <p:sldId id="515" r:id="rId36"/>
    <p:sldId id="492" r:id="rId37"/>
    <p:sldId id="493" r:id="rId38"/>
    <p:sldId id="494" r:id="rId39"/>
    <p:sldId id="495" r:id="rId40"/>
    <p:sldId id="496" r:id="rId41"/>
    <p:sldId id="386" r:id="rId42"/>
    <p:sldId id="393" r:id="rId43"/>
    <p:sldId id="507" r:id="rId44"/>
    <p:sldId id="513" r:id="rId45"/>
    <p:sldId id="518" r:id="rId46"/>
    <p:sldId id="431" r:id="rId47"/>
    <p:sldId id="432" r:id="rId48"/>
    <p:sldId id="519" r:id="rId49"/>
    <p:sldId id="403" r:id="rId50"/>
    <p:sldId id="412" r:id="rId51"/>
  </p:sldIdLst>
  <p:sldSz cx="9144000" cy="6858000" type="screen4x3"/>
  <p:notesSz cx="6858000" cy="9144000"/>
  <p:custDataLst>
    <p:tags r:id="rId5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xmlns:mc="http://schemas.openxmlformats.org/markup-compatibility/2006" xmlns:a14="http://schemas.microsoft.com/office/drawing/2010/main" val="CEFEDD" mc:Ignorable=""/>
    <a:srgbClr xmlns:mc="http://schemas.openxmlformats.org/markup-compatibility/2006" xmlns:a14="http://schemas.microsoft.com/office/drawing/2010/main" val="00FF00" mc:Ignorable=""/>
    <a:srgbClr xmlns:mc="http://schemas.openxmlformats.org/markup-compatibility/2006" xmlns:a14="http://schemas.microsoft.com/office/drawing/2010/main" val="262626" mc:Ignorable=""/>
    <a:srgbClr xmlns:mc="http://schemas.openxmlformats.org/markup-compatibility/2006" xmlns:a14="http://schemas.microsoft.com/office/drawing/2010/main" val="DE0000" mc:Ignorable=""/>
    <a:srgbClr xmlns:mc="http://schemas.openxmlformats.org/markup-compatibility/2006" xmlns:a14="http://schemas.microsoft.com/office/drawing/2010/main" val="B48900" mc:Ignorable=""/>
    <a:srgbClr xmlns:mc="http://schemas.openxmlformats.org/markup-compatibility/2006" xmlns:a14="http://schemas.microsoft.com/office/drawing/2010/main" val="559B5C" mc:Ignorable=""/>
    <a:srgbClr xmlns:mc="http://schemas.openxmlformats.org/markup-compatibility/2006" xmlns:a14="http://schemas.microsoft.com/office/drawing/2010/main" val="3366CC" mc:Ignorable=""/>
    <a:srgbClr xmlns:mc="http://schemas.openxmlformats.org/markup-compatibility/2006" xmlns:a14="http://schemas.microsoft.com/office/drawing/2010/main" val="DEA900" mc:Ignorable=""/>
    <a:srgbClr xmlns:mc="http://schemas.openxmlformats.org/markup-compatibility/2006" xmlns:a14="http://schemas.microsoft.com/office/drawing/2010/main" val="008000" mc:Ignorable=""/>
    <a:srgbClr xmlns:mc="http://schemas.openxmlformats.org/markup-compatibility/2006" xmlns:a14="http://schemas.microsoft.com/office/drawing/2010/main" val="FF0000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94660"/>
  </p:normalViewPr>
  <p:slideViewPr>
    <p:cSldViewPr snapToGrid="0"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43" d="100"/>
          <a:sy n="143" d="100"/>
        </p:scale>
        <p:origin x="-5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am-01-srv\dfsroot\users\dstern\RSDE%20Application\Trait%20Space%20Plo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-01-srv\dfsroot\users\dstern\RSDE%20Application\Trait%20Space%20Plo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-01-srv\dfsroot\users\dstern\RSDE%20Application\Trait%20Space%20Plo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-01-srv\dfsroot\users\dstern\RSDE%20Application\Trait%20Space%20Plo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-01-srv\dfsroot\users\dstern\RSDE%20Application\Trait%20Space%20Plo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Users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Sheet1!$O$1:$O$1000</c:f>
              <c:numCache>
                <c:formatCode>General</c:formatCode>
                <c:ptCount val="1000"/>
                <c:pt idx="0">
                  <c:v>0.12239178270101542</c:v>
                </c:pt>
                <c:pt idx="1">
                  <c:v>-0.30176559090614302</c:v>
                </c:pt>
                <c:pt idx="2">
                  <c:v>0.27169215679168679</c:v>
                </c:pt>
                <c:pt idx="3">
                  <c:v>-0.29228585958480907</c:v>
                </c:pt>
                <c:pt idx="4">
                  <c:v>-0.954539775848389</c:v>
                </c:pt>
                <c:pt idx="5">
                  <c:v>0.29408538341522283</c:v>
                </c:pt>
                <c:pt idx="6">
                  <c:v>9.2882603406905684E-2</c:v>
                </c:pt>
                <c:pt idx="7">
                  <c:v>-0.59311980009079024</c:v>
                </c:pt>
                <c:pt idx="8">
                  <c:v>-0.32637739181518743</c:v>
                </c:pt>
                <c:pt idx="9">
                  <c:v>2.1298590581864223E-3</c:v>
                </c:pt>
                <c:pt idx="10">
                  <c:v>-8.6487151682376889E-2</c:v>
                </c:pt>
                <c:pt idx="11">
                  <c:v>-0.56668084859848356</c:v>
                </c:pt>
                <c:pt idx="12">
                  <c:v>-5.6681562215089659E-2</c:v>
                </c:pt>
                <c:pt idx="13">
                  <c:v>0.67297476530075095</c:v>
                </c:pt>
                <c:pt idx="14">
                  <c:v>-0.538022041320801</c:v>
                </c:pt>
                <c:pt idx="15">
                  <c:v>-0.41881832480430725</c:v>
                </c:pt>
                <c:pt idx="16">
                  <c:v>0.45452266931533908</c:v>
                </c:pt>
                <c:pt idx="17">
                  <c:v>-0.27307793498039201</c:v>
                </c:pt>
                <c:pt idx="18">
                  <c:v>0.68959188461303889</c:v>
                </c:pt>
                <c:pt idx="19">
                  <c:v>-7.29232057929039E-2</c:v>
                </c:pt>
                <c:pt idx="20">
                  <c:v>-0.30722093582153298</c:v>
                </c:pt>
                <c:pt idx="21">
                  <c:v>-0.77949374914169278</c:v>
                </c:pt>
                <c:pt idx="22">
                  <c:v>-0.44319832324981806</c:v>
                </c:pt>
                <c:pt idx="23">
                  <c:v>0.76777583360672486</c:v>
                </c:pt>
                <c:pt idx="24">
                  <c:v>0.41469112038612305</c:v>
                </c:pt>
                <c:pt idx="25">
                  <c:v>0.31043934822082497</c:v>
                </c:pt>
                <c:pt idx="26">
                  <c:v>-0.56844043731689786</c:v>
                </c:pt>
                <c:pt idx="27">
                  <c:v>0.27312368154525896</c:v>
                </c:pt>
                <c:pt idx="28">
                  <c:v>0.32589650154113797</c:v>
                </c:pt>
                <c:pt idx="29">
                  <c:v>0.130296275019646</c:v>
                </c:pt>
                <c:pt idx="30">
                  <c:v>1.0899822711944598</c:v>
                </c:pt>
                <c:pt idx="31">
                  <c:v>-0.48924779891967896</c:v>
                </c:pt>
                <c:pt idx="32">
                  <c:v>0.47221705317497298</c:v>
                </c:pt>
                <c:pt idx="33">
                  <c:v>-1.1754889488220233</c:v>
                </c:pt>
                <c:pt idx="34">
                  <c:v>0.37796804308891407</c:v>
                </c:pt>
                <c:pt idx="35">
                  <c:v>1.4642307758331299</c:v>
                </c:pt>
                <c:pt idx="36">
                  <c:v>0.1062036901712423</c:v>
                </c:pt>
                <c:pt idx="37">
                  <c:v>1.3989217281341566</c:v>
                </c:pt>
                <c:pt idx="38">
                  <c:v>-0.6244893074035659</c:v>
                </c:pt>
                <c:pt idx="39">
                  <c:v>-7.981009781360679E-2</c:v>
                </c:pt>
                <c:pt idx="40">
                  <c:v>-0.74930065870285001</c:v>
                </c:pt>
                <c:pt idx="41">
                  <c:v>0.41002029180526867</c:v>
                </c:pt>
                <c:pt idx="42">
                  <c:v>-0.25847575068473799</c:v>
                </c:pt>
                <c:pt idx="43">
                  <c:v>-2.3314595222473099E-2</c:v>
                </c:pt>
                <c:pt idx="44">
                  <c:v>9.2692978680133861E-2</c:v>
                </c:pt>
                <c:pt idx="45">
                  <c:v>-8.1428755074739508E-3</c:v>
                </c:pt>
                <c:pt idx="46">
                  <c:v>-0.22950930893421206</c:v>
                </c:pt>
                <c:pt idx="47">
                  <c:v>0.47169339656829773</c:v>
                </c:pt>
                <c:pt idx="48">
                  <c:v>-0.30359604954719499</c:v>
                </c:pt>
                <c:pt idx="49">
                  <c:v>-6.3315853476524395E-2</c:v>
                </c:pt>
                <c:pt idx="50">
                  <c:v>-0.33068647980690191</c:v>
                </c:pt>
                <c:pt idx="51">
                  <c:v>-7.2328582406044034E-2</c:v>
                </c:pt>
                <c:pt idx="52">
                  <c:v>-0.48451122641563399</c:v>
                </c:pt>
                <c:pt idx="53">
                  <c:v>-0.39636391401291043</c:v>
                </c:pt>
                <c:pt idx="54">
                  <c:v>0.24144238233566395</c:v>
                </c:pt>
                <c:pt idx="55">
                  <c:v>2.1648025140166331E-2</c:v>
                </c:pt>
                <c:pt idx="56">
                  <c:v>-0.63126760721206698</c:v>
                </c:pt>
                <c:pt idx="57">
                  <c:v>0.36118391156196683</c:v>
                </c:pt>
                <c:pt idx="58">
                  <c:v>0.12568858265876787</c:v>
                </c:pt>
                <c:pt idx="59">
                  <c:v>-0.24139297008514399</c:v>
                </c:pt>
                <c:pt idx="60">
                  <c:v>-6.2587276101112435E-2</c:v>
                </c:pt>
                <c:pt idx="61">
                  <c:v>-0.61741650104522439</c:v>
                </c:pt>
                <c:pt idx="62">
                  <c:v>0.24649181962013245</c:v>
                </c:pt>
                <c:pt idx="63">
                  <c:v>0.82030344009399403</c:v>
                </c:pt>
                <c:pt idx="64">
                  <c:v>8.5616417229175582E-2</c:v>
                </c:pt>
                <c:pt idx="65">
                  <c:v>-0.60998666286468495</c:v>
                </c:pt>
                <c:pt idx="66">
                  <c:v>1.14892113208771</c:v>
                </c:pt>
                <c:pt idx="67">
                  <c:v>-0.57876616716384899</c:v>
                </c:pt>
                <c:pt idx="68">
                  <c:v>0.32072031497955467</c:v>
                </c:pt>
                <c:pt idx="69">
                  <c:v>-0.58772212266922019</c:v>
                </c:pt>
                <c:pt idx="70">
                  <c:v>0.123948507010937</c:v>
                </c:pt>
                <c:pt idx="71">
                  <c:v>-0.6631768345832858</c:v>
                </c:pt>
                <c:pt idx="72">
                  <c:v>4.9484122544527116E-2</c:v>
                </c:pt>
                <c:pt idx="73">
                  <c:v>0.21555244922637951</c:v>
                </c:pt>
                <c:pt idx="74">
                  <c:v>-0.24446885287761774</c:v>
                </c:pt>
                <c:pt idx="75">
                  <c:v>-0.91538524627685502</c:v>
                </c:pt>
                <c:pt idx="76">
                  <c:v>-0.11651142686605505</c:v>
                </c:pt>
                <c:pt idx="77">
                  <c:v>-0.93013799190520985</c:v>
                </c:pt>
                <c:pt idx="78">
                  <c:v>-0.40199321508407598</c:v>
                </c:pt>
                <c:pt idx="79">
                  <c:v>-0.60471290349960305</c:v>
                </c:pt>
                <c:pt idx="80">
                  <c:v>0.28343579173088207</c:v>
                </c:pt>
                <c:pt idx="81">
                  <c:v>-0.14099586009979251</c:v>
                </c:pt>
                <c:pt idx="82">
                  <c:v>-0.23908333480358099</c:v>
                </c:pt>
                <c:pt idx="83">
                  <c:v>4.1238598525524056E-2</c:v>
                </c:pt>
                <c:pt idx="84">
                  <c:v>-0.77562594413757646</c:v>
                </c:pt>
                <c:pt idx="85">
                  <c:v>0.23898884654045174</c:v>
                </c:pt>
                <c:pt idx="86">
                  <c:v>-0.59649074077605946</c:v>
                </c:pt>
                <c:pt idx="87">
                  <c:v>5.4971519857645208E-2</c:v>
                </c:pt>
                <c:pt idx="88">
                  <c:v>0.27800363302230802</c:v>
                </c:pt>
                <c:pt idx="89">
                  <c:v>-0.23446014523506251</c:v>
                </c:pt>
                <c:pt idx="90">
                  <c:v>0.47667336463928295</c:v>
                </c:pt>
                <c:pt idx="91">
                  <c:v>-0.16571550071239577</c:v>
                </c:pt>
                <c:pt idx="92">
                  <c:v>-0.26589328050613287</c:v>
                </c:pt>
                <c:pt idx="93">
                  <c:v>-0.87707930803298995</c:v>
                </c:pt>
                <c:pt idx="94">
                  <c:v>-0.71660804748535389</c:v>
                </c:pt>
                <c:pt idx="95">
                  <c:v>1.1384048499167077E-2</c:v>
                </c:pt>
                <c:pt idx="96">
                  <c:v>-5.9912811964750505E-2</c:v>
                </c:pt>
                <c:pt idx="97">
                  <c:v>0.7653849720954925</c:v>
                </c:pt>
                <c:pt idx="98">
                  <c:v>-0.76099509000778498</c:v>
                </c:pt>
                <c:pt idx="99">
                  <c:v>-4.6590983867645493E-2</c:v>
                </c:pt>
                <c:pt idx="100">
                  <c:v>-0.17476847767829951</c:v>
                </c:pt>
                <c:pt idx="101">
                  <c:v>0.28158593177795543</c:v>
                </c:pt>
                <c:pt idx="102">
                  <c:v>-0.99733895063400302</c:v>
                </c:pt>
                <c:pt idx="103">
                  <c:v>0.21083845198154424</c:v>
                </c:pt>
                <c:pt idx="104">
                  <c:v>0.71160864830017456</c:v>
                </c:pt>
                <c:pt idx="105">
                  <c:v>4.1133403778076214E-2</c:v>
                </c:pt>
                <c:pt idx="106">
                  <c:v>0.88259506225585926</c:v>
                </c:pt>
                <c:pt idx="107">
                  <c:v>0.55673891305923495</c:v>
                </c:pt>
                <c:pt idx="108">
                  <c:v>0.49333554506301902</c:v>
                </c:pt>
                <c:pt idx="109">
                  <c:v>-0.42202809453010598</c:v>
                </c:pt>
                <c:pt idx="110">
                  <c:v>-0.35167419910431036</c:v>
                </c:pt>
                <c:pt idx="111">
                  <c:v>-0.263214200735092</c:v>
                </c:pt>
                <c:pt idx="112">
                  <c:v>-0.410081386566162</c:v>
                </c:pt>
                <c:pt idx="113">
                  <c:v>-0.12054069340229009</c:v>
                </c:pt>
                <c:pt idx="114">
                  <c:v>0.86843693256378462</c:v>
                </c:pt>
                <c:pt idx="115">
                  <c:v>-0.23783710598945601</c:v>
                </c:pt>
                <c:pt idx="116">
                  <c:v>0.99258059263229359</c:v>
                </c:pt>
                <c:pt idx="117">
                  <c:v>0.25516507029533375</c:v>
                </c:pt>
                <c:pt idx="118">
                  <c:v>-0.14525973796844499</c:v>
                </c:pt>
                <c:pt idx="119">
                  <c:v>0.87908172607421964</c:v>
                </c:pt>
                <c:pt idx="120">
                  <c:v>-0.23322036862373388</c:v>
                </c:pt>
                <c:pt idx="121">
                  <c:v>-0.3381247222423569</c:v>
                </c:pt>
                <c:pt idx="122">
                  <c:v>-0.49416404962539701</c:v>
                </c:pt>
                <c:pt idx="123">
                  <c:v>0.27988615632057295</c:v>
                </c:pt>
                <c:pt idx="124">
                  <c:v>-0.21111938357353274</c:v>
                </c:pt>
                <c:pt idx="125">
                  <c:v>-7.7187061309814536E-2</c:v>
                </c:pt>
                <c:pt idx="126">
                  <c:v>-0.292222380638123</c:v>
                </c:pt>
                <c:pt idx="127">
                  <c:v>-1.0388896465301498</c:v>
                </c:pt>
                <c:pt idx="128">
                  <c:v>0.14317128062248199</c:v>
                </c:pt>
                <c:pt idx="129">
                  <c:v>0.36068713665008501</c:v>
                </c:pt>
                <c:pt idx="130">
                  <c:v>-0.43841543793678395</c:v>
                </c:pt>
                <c:pt idx="131">
                  <c:v>-1.0386661291122401</c:v>
                </c:pt>
                <c:pt idx="132">
                  <c:v>5.6302912533283386E-2</c:v>
                </c:pt>
                <c:pt idx="133">
                  <c:v>9.1344758868217524E-2</c:v>
                </c:pt>
                <c:pt idx="134">
                  <c:v>0.47578725218772899</c:v>
                </c:pt>
                <c:pt idx="135">
                  <c:v>0.81124055385589766</c:v>
                </c:pt>
                <c:pt idx="136">
                  <c:v>-1.38328301906586</c:v>
                </c:pt>
                <c:pt idx="137">
                  <c:v>-0.48686754703521795</c:v>
                </c:pt>
                <c:pt idx="138">
                  <c:v>-0.31577205657959001</c:v>
                </c:pt>
                <c:pt idx="139">
                  <c:v>-0.36145222187042325</c:v>
                </c:pt>
                <c:pt idx="140">
                  <c:v>-0.19638830423355061</c:v>
                </c:pt>
                <c:pt idx="141">
                  <c:v>0.31489557027816883</c:v>
                </c:pt>
                <c:pt idx="142">
                  <c:v>-0.22431242465972906</c:v>
                </c:pt>
                <c:pt idx="143">
                  <c:v>0.66200947761535944</c:v>
                </c:pt>
                <c:pt idx="144">
                  <c:v>-0.22863815724849706</c:v>
                </c:pt>
                <c:pt idx="145">
                  <c:v>0.67065364122390914</c:v>
                </c:pt>
                <c:pt idx="146">
                  <c:v>0.62921243906021096</c:v>
                </c:pt>
                <c:pt idx="147">
                  <c:v>-0.26608994603156999</c:v>
                </c:pt>
                <c:pt idx="148">
                  <c:v>0.32973107695579501</c:v>
                </c:pt>
                <c:pt idx="149">
                  <c:v>-0.21437956392764987</c:v>
                </c:pt>
                <c:pt idx="150">
                  <c:v>-0.40285488963127225</c:v>
                </c:pt>
                <c:pt idx="151">
                  <c:v>1.36921286582947</c:v>
                </c:pt>
                <c:pt idx="152">
                  <c:v>0.22593386471271507</c:v>
                </c:pt>
                <c:pt idx="153">
                  <c:v>-0.37079098820686407</c:v>
                </c:pt>
                <c:pt idx="154">
                  <c:v>-4.2612198740243981E-2</c:v>
                </c:pt>
                <c:pt idx="155">
                  <c:v>0.18501049280166695</c:v>
                </c:pt>
                <c:pt idx="156">
                  <c:v>-0.79155749082565086</c:v>
                </c:pt>
                <c:pt idx="157">
                  <c:v>0.18594168126583174</c:v>
                </c:pt>
                <c:pt idx="158">
                  <c:v>-0.14832828938961001</c:v>
                </c:pt>
                <c:pt idx="159">
                  <c:v>-0.14250537753105241</c:v>
                </c:pt>
                <c:pt idx="160">
                  <c:v>-0.7527322769165059</c:v>
                </c:pt>
                <c:pt idx="161">
                  <c:v>1.024708524346357E-2</c:v>
                </c:pt>
                <c:pt idx="162">
                  <c:v>0.252473384141922</c:v>
                </c:pt>
                <c:pt idx="163">
                  <c:v>1.5595979057252438E-2</c:v>
                </c:pt>
                <c:pt idx="164">
                  <c:v>6.1171524226665497E-2</c:v>
                </c:pt>
                <c:pt idx="165">
                  <c:v>-0.20872254669666301</c:v>
                </c:pt>
                <c:pt idx="166">
                  <c:v>-0.68811064958572421</c:v>
                </c:pt>
                <c:pt idx="167">
                  <c:v>1.5845706686377518E-2</c:v>
                </c:pt>
                <c:pt idx="168">
                  <c:v>-0.68039333820343062</c:v>
                </c:pt>
                <c:pt idx="169">
                  <c:v>-0.13747766613960297</c:v>
                </c:pt>
                <c:pt idx="170">
                  <c:v>2.6971751824021402E-2</c:v>
                </c:pt>
                <c:pt idx="171">
                  <c:v>-9.0557947754860577E-2</c:v>
                </c:pt>
                <c:pt idx="172">
                  <c:v>-0.5004592537879935</c:v>
                </c:pt>
                <c:pt idx="173">
                  <c:v>-0.33954745531082325</c:v>
                </c:pt>
                <c:pt idx="174">
                  <c:v>-0.26905944943428001</c:v>
                </c:pt>
                <c:pt idx="175">
                  <c:v>-0.99393534660339566</c:v>
                </c:pt>
                <c:pt idx="176">
                  <c:v>-1.4814360141754164</c:v>
                </c:pt>
                <c:pt idx="177">
                  <c:v>-0.30525001883506808</c:v>
                </c:pt>
                <c:pt idx="178">
                  <c:v>-0.39295780658722007</c:v>
                </c:pt>
                <c:pt idx="179">
                  <c:v>-0.52036654949188033</c:v>
                </c:pt>
                <c:pt idx="180">
                  <c:v>-0.26071563363075301</c:v>
                </c:pt>
                <c:pt idx="181">
                  <c:v>-0.54214900732040616</c:v>
                </c:pt>
                <c:pt idx="182">
                  <c:v>-0.6796870827674889</c:v>
                </c:pt>
                <c:pt idx="183">
                  <c:v>6.5981693565845531E-2</c:v>
                </c:pt>
                <c:pt idx="184">
                  <c:v>-3.1839750707149637E-2</c:v>
                </c:pt>
                <c:pt idx="185">
                  <c:v>0.269633919000626</c:v>
                </c:pt>
                <c:pt idx="186">
                  <c:v>0.65735566616058783</c:v>
                </c:pt>
                <c:pt idx="187">
                  <c:v>-0.72496086359024003</c:v>
                </c:pt>
                <c:pt idx="188">
                  <c:v>-1.5514365434646598</c:v>
                </c:pt>
                <c:pt idx="189">
                  <c:v>0.70191842317581365</c:v>
                </c:pt>
                <c:pt idx="190">
                  <c:v>-0.53179115056991766</c:v>
                </c:pt>
                <c:pt idx="191">
                  <c:v>0.27938938140869207</c:v>
                </c:pt>
                <c:pt idx="192">
                  <c:v>0.3761748373508475</c:v>
                </c:pt>
                <c:pt idx="193">
                  <c:v>1.9089723005890801E-2</c:v>
                </c:pt>
                <c:pt idx="194">
                  <c:v>-0.10712616890668974</c:v>
                </c:pt>
                <c:pt idx="195">
                  <c:v>-0.55537605285644498</c:v>
                </c:pt>
                <c:pt idx="196">
                  <c:v>-0.471546530723572</c:v>
                </c:pt>
                <c:pt idx="197">
                  <c:v>0.60829573869705389</c:v>
                </c:pt>
                <c:pt idx="198">
                  <c:v>1.4370182752609266</c:v>
                </c:pt>
                <c:pt idx="199">
                  <c:v>-0.29618772864341708</c:v>
                </c:pt>
                <c:pt idx="200">
                  <c:v>0.106041319668293</c:v>
                </c:pt>
                <c:pt idx="201">
                  <c:v>-0.466391950845718</c:v>
                </c:pt>
                <c:pt idx="202">
                  <c:v>1.3813402652740498</c:v>
                </c:pt>
                <c:pt idx="203">
                  <c:v>-0.43155804276466525</c:v>
                </c:pt>
                <c:pt idx="204">
                  <c:v>8.3014294505119379E-2</c:v>
                </c:pt>
                <c:pt idx="205">
                  <c:v>0.25420060753822299</c:v>
                </c:pt>
                <c:pt idx="206">
                  <c:v>0.46254447102546825</c:v>
                </c:pt>
                <c:pt idx="207">
                  <c:v>-0.82822531461715765</c:v>
                </c:pt>
                <c:pt idx="208">
                  <c:v>4.8420436680316918E-2</c:v>
                </c:pt>
                <c:pt idx="209">
                  <c:v>0.23821014165878299</c:v>
                </c:pt>
                <c:pt idx="210">
                  <c:v>-0.28306511044502303</c:v>
                </c:pt>
                <c:pt idx="211">
                  <c:v>-0.43670788407325783</c:v>
                </c:pt>
                <c:pt idx="212">
                  <c:v>-0.56373518705368064</c:v>
                </c:pt>
                <c:pt idx="213">
                  <c:v>0.42441552877426225</c:v>
                </c:pt>
                <c:pt idx="214">
                  <c:v>-0.361140817403793</c:v>
                </c:pt>
                <c:pt idx="215">
                  <c:v>-0.46707594394683832</c:v>
                </c:pt>
                <c:pt idx="216">
                  <c:v>-0.29606750607490595</c:v>
                </c:pt>
                <c:pt idx="217">
                  <c:v>-9.3685790896415724E-2</c:v>
                </c:pt>
                <c:pt idx="218">
                  <c:v>1.1828274466097447E-2</c:v>
                </c:pt>
                <c:pt idx="219">
                  <c:v>0.77423149347305564</c:v>
                </c:pt>
                <c:pt idx="220">
                  <c:v>-0.21555759012699174</c:v>
                </c:pt>
                <c:pt idx="221">
                  <c:v>0.36102777719497886</c:v>
                </c:pt>
                <c:pt idx="222">
                  <c:v>-6.9028556346893352E-2</c:v>
                </c:pt>
                <c:pt idx="223">
                  <c:v>-0.31083816289901867</c:v>
                </c:pt>
                <c:pt idx="224">
                  <c:v>-0.34420049190521307</c:v>
                </c:pt>
                <c:pt idx="225">
                  <c:v>0.66422671079635598</c:v>
                </c:pt>
                <c:pt idx="226">
                  <c:v>-0.70546925067901789</c:v>
                </c:pt>
                <c:pt idx="227">
                  <c:v>-8.6421772837638883E-2</c:v>
                </c:pt>
                <c:pt idx="228">
                  <c:v>-0.28473234176635676</c:v>
                </c:pt>
                <c:pt idx="229">
                  <c:v>-0.1147206425666817</c:v>
                </c:pt>
                <c:pt idx="230">
                  <c:v>1.0015062093734663</c:v>
                </c:pt>
                <c:pt idx="231">
                  <c:v>-0.33435592055320795</c:v>
                </c:pt>
                <c:pt idx="232">
                  <c:v>-0.49877998232841625</c:v>
                </c:pt>
                <c:pt idx="233">
                  <c:v>9.286870807409324E-2</c:v>
                </c:pt>
                <c:pt idx="234">
                  <c:v>0.3195547759532949</c:v>
                </c:pt>
                <c:pt idx="235">
                  <c:v>-0.32688355445861883</c:v>
                </c:pt>
                <c:pt idx="236">
                  <c:v>-1.1217136867344399E-2</c:v>
                </c:pt>
                <c:pt idx="237">
                  <c:v>-0.51415413618087991</c:v>
                </c:pt>
                <c:pt idx="238">
                  <c:v>0.81331658363342296</c:v>
                </c:pt>
                <c:pt idx="239">
                  <c:v>0.6266393065452599</c:v>
                </c:pt>
                <c:pt idx="240">
                  <c:v>-0.66337776184081998</c:v>
                </c:pt>
                <c:pt idx="241">
                  <c:v>-0.28409448266029402</c:v>
                </c:pt>
                <c:pt idx="242">
                  <c:v>0.71667760610580733</c:v>
                </c:pt>
                <c:pt idx="243">
                  <c:v>-0.96857613325119063</c:v>
                </c:pt>
                <c:pt idx="244">
                  <c:v>-0.5872046947479227</c:v>
                </c:pt>
                <c:pt idx="245">
                  <c:v>-9.9772118031978593E-2</c:v>
                </c:pt>
                <c:pt idx="246">
                  <c:v>-0.26305165886878973</c:v>
                </c:pt>
                <c:pt idx="247">
                  <c:v>-3.9673008024692626E-2</c:v>
                </c:pt>
                <c:pt idx="248">
                  <c:v>0.36882010102272184</c:v>
                </c:pt>
                <c:pt idx="249">
                  <c:v>5.7341428473591831E-3</c:v>
                </c:pt>
                <c:pt idx="250">
                  <c:v>0.32924446463585066</c:v>
                </c:pt>
                <c:pt idx="251">
                  <c:v>0.74235916137695257</c:v>
                </c:pt>
                <c:pt idx="252">
                  <c:v>-0.45027279853820801</c:v>
                </c:pt>
                <c:pt idx="253">
                  <c:v>0.64460128545761164</c:v>
                </c:pt>
                <c:pt idx="254">
                  <c:v>-0.29337635636329795</c:v>
                </c:pt>
                <c:pt idx="255">
                  <c:v>0.15302878618240495</c:v>
                </c:pt>
                <c:pt idx="256">
                  <c:v>0.21204565465450301</c:v>
                </c:pt>
                <c:pt idx="257">
                  <c:v>-0.35286524891853299</c:v>
                </c:pt>
                <c:pt idx="258">
                  <c:v>7.5895071029663336E-2</c:v>
                </c:pt>
                <c:pt idx="259">
                  <c:v>-0.15197271108627344</c:v>
                </c:pt>
                <c:pt idx="260">
                  <c:v>-0.38187909126281949</c:v>
                </c:pt>
                <c:pt idx="261">
                  <c:v>-0.10441854596138023</c:v>
                </c:pt>
                <c:pt idx="262">
                  <c:v>0.55903530120849665</c:v>
                </c:pt>
                <c:pt idx="263">
                  <c:v>-0.30811443924904036</c:v>
                </c:pt>
                <c:pt idx="264">
                  <c:v>-2.1766610443592089E-2</c:v>
                </c:pt>
                <c:pt idx="265">
                  <c:v>-0.40687942504882901</c:v>
                </c:pt>
                <c:pt idx="266">
                  <c:v>-0.18984527885913868</c:v>
                </c:pt>
                <c:pt idx="267">
                  <c:v>0.52625650167465032</c:v>
                </c:pt>
                <c:pt idx="268">
                  <c:v>0.70314466953277766</c:v>
                </c:pt>
                <c:pt idx="269">
                  <c:v>0.13971325755119401</c:v>
                </c:pt>
                <c:pt idx="270">
                  <c:v>-0.51036393642425459</c:v>
                </c:pt>
                <c:pt idx="271">
                  <c:v>-0.83975553512573264</c:v>
                </c:pt>
                <c:pt idx="272">
                  <c:v>0.50940316915511885</c:v>
                </c:pt>
                <c:pt idx="273">
                  <c:v>-0.88377088308334462</c:v>
                </c:pt>
                <c:pt idx="274">
                  <c:v>0.16569307446479806</c:v>
                </c:pt>
                <c:pt idx="275">
                  <c:v>-0.48022004961967607</c:v>
                </c:pt>
                <c:pt idx="276">
                  <c:v>-0.21909449994564151</c:v>
                </c:pt>
                <c:pt idx="277">
                  <c:v>-0.43350824713707126</c:v>
                </c:pt>
                <c:pt idx="278">
                  <c:v>0.11200939118862202</c:v>
                </c:pt>
                <c:pt idx="279">
                  <c:v>1.9054768607020423E-2</c:v>
                </c:pt>
                <c:pt idx="280">
                  <c:v>-0.23045934736728757</c:v>
                </c:pt>
                <c:pt idx="281">
                  <c:v>0.83685666322708163</c:v>
                </c:pt>
                <c:pt idx="282">
                  <c:v>-8.7807908654213146E-2</c:v>
                </c:pt>
                <c:pt idx="283">
                  <c:v>0.11855891346931502</c:v>
                </c:pt>
                <c:pt idx="284">
                  <c:v>-0.64915037155151589</c:v>
                </c:pt>
                <c:pt idx="285">
                  <c:v>0.91333496570587158</c:v>
                </c:pt>
                <c:pt idx="286">
                  <c:v>0.41609200835228038</c:v>
                </c:pt>
                <c:pt idx="287">
                  <c:v>0.13029028475284654</c:v>
                </c:pt>
                <c:pt idx="288">
                  <c:v>-0.19490309059619998</c:v>
                </c:pt>
                <c:pt idx="289">
                  <c:v>0.64741146564483665</c:v>
                </c:pt>
                <c:pt idx="290">
                  <c:v>0.46592488884926009</c:v>
                </c:pt>
                <c:pt idx="291">
                  <c:v>-0.42002567648887695</c:v>
                </c:pt>
                <c:pt idx="292">
                  <c:v>-0.467993944883347</c:v>
                </c:pt>
                <c:pt idx="293">
                  <c:v>-0.12516865134239241</c:v>
                </c:pt>
                <c:pt idx="294">
                  <c:v>0.39659029245376598</c:v>
                </c:pt>
                <c:pt idx="295">
                  <c:v>-0.46247488260269343</c:v>
                </c:pt>
                <c:pt idx="296">
                  <c:v>0.65558135509491</c:v>
                </c:pt>
                <c:pt idx="297">
                  <c:v>0.30548718571663025</c:v>
                </c:pt>
                <c:pt idx="298">
                  <c:v>-0.40757635235786543</c:v>
                </c:pt>
                <c:pt idx="299">
                  <c:v>0.67668390274048162</c:v>
                </c:pt>
                <c:pt idx="300">
                  <c:v>0.24635432660579701</c:v>
                </c:pt>
                <c:pt idx="301">
                  <c:v>0.29894885420799383</c:v>
                </c:pt>
                <c:pt idx="302">
                  <c:v>0.47407561540603599</c:v>
                </c:pt>
                <c:pt idx="303">
                  <c:v>-0.38227137923240889</c:v>
                </c:pt>
                <c:pt idx="304">
                  <c:v>-0.55236828327178999</c:v>
                </c:pt>
                <c:pt idx="305">
                  <c:v>-0.84612053632736195</c:v>
                </c:pt>
                <c:pt idx="306">
                  <c:v>0.82323437929153398</c:v>
                </c:pt>
                <c:pt idx="307">
                  <c:v>-0.20036394894123141</c:v>
                </c:pt>
                <c:pt idx="308">
                  <c:v>-0.28236481547355807</c:v>
                </c:pt>
                <c:pt idx="309">
                  <c:v>-0.17635428905487099</c:v>
                </c:pt>
                <c:pt idx="310">
                  <c:v>-0.92824548482894897</c:v>
                </c:pt>
                <c:pt idx="311">
                  <c:v>-0.36251592636108398</c:v>
                </c:pt>
                <c:pt idx="312">
                  <c:v>3.9809431880712523E-2</c:v>
                </c:pt>
                <c:pt idx="313">
                  <c:v>0.44353762269020108</c:v>
                </c:pt>
                <c:pt idx="314">
                  <c:v>-6.5306037664413744E-2</c:v>
                </c:pt>
                <c:pt idx="315">
                  <c:v>-0.29993557929992826</c:v>
                </c:pt>
                <c:pt idx="316">
                  <c:v>-0.31228271126747309</c:v>
                </c:pt>
                <c:pt idx="317">
                  <c:v>-0.66156017780303999</c:v>
                </c:pt>
                <c:pt idx="318">
                  <c:v>-4.8297643661498996E-2</c:v>
                </c:pt>
                <c:pt idx="319">
                  <c:v>0.132145389914513</c:v>
                </c:pt>
                <c:pt idx="320">
                  <c:v>-0.16369426250457805</c:v>
                </c:pt>
                <c:pt idx="321">
                  <c:v>9.201251668855549E-4</c:v>
                </c:pt>
                <c:pt idx="322">
                  <c:v>0.11318296939134574</c:v>
                </c:pt>
                <c:pt idx="323">
                  <c:v>0.605102598667145</c:v>
                </c:pt>
                <c:pt idx="324">
                  <c:v>0.46704915165901201</c:v>
                </c:pt>
                <c:pt idx="325">
                  <c:v>-0.51095408201217762</c:v>
                </c:pt>
                <c:pt idx="326">
                  <c:v>0.5856800675392152</c:v>
                </c:pt>
                <c:pt idx="327">
                  <c:v>-0.80047816038131658</c:v>
                </c:pt>
                <c:pt idx="328">
                  <c:v>0.10378032177686702</c:v>
                </c:pt>
                <c:pt idx="329">
                  <c:v>1.07037377357483</c:v>
                </c:pt>
                <c:pt idx="330">
                  <c:v>0.18773300945758845</c:v>
                </c:pt>
                <c:pt idx="331">
                  <c:v>1.1998163461685201</c:v>
                </c:pt>
                <c:pt idx="332">
                  <c:v>-0.16733354330062905</c:v>
                </c:pt>
                <c:pt idx="333">
                  <c:v>-0.53385424613952814</c:v>
                </c:pt>
                <c:pt idx="334">
                  <c:v>-1.7321070656180469E-2</c:v>
                </c:pt>
                <c:pt idx="335">
                  <c:v>-0.52425086498260309</c:v>
                </c:pt>
                <c:pt idx="336">
                  <c:v>0.2150040566921238</c:v>
                </c:pt>
                <c:pt idx="337">
                  <c:v>0.71844458580017101</c:v>
                </c:pt>
                <c:pt idx="338">
                  <c:v>0.20439578592777299</c:v>
                </c:pt>
                <c:pt idx="339">
                  <c:v>0.19401371479034407</c:v>
                </c:pt>
                <c:pt idx="340">
                  <c:v>-6.1219651252031514E-2</c:v>
                </c:pt>
                <c:pt idx="341">
                  <c:v>0.68854349851608432</c:v>
                </c:pt>
                <c:pt idx="342">
                  <c:v>-0.30036544799804843</c:v>
                </c:pt>
                <c:pt idx="343">
                  <c:v>-0.20537599921226499</c:v>
                </c:pt>
                <c:pt idx="344">
                  <c:v>-0.16071991622448006</c:v>
                </c:pt>
                <c:pt idx="345">
                  <c:v>0.262023955583572</c:v>
                </c:pt>
                <c:pt idx="346">
                  <c:v>9.9851496517658692E-2</c:v>
                </c:pt>
                <c:pt idx="347">
                  <c:v>-0.35126295685768183</c:v>
                </c:pt>
                <c:pt idx="348">
                  <c:v>-0.18344232439994851</c:v>
                </c:pt>
                <c:pt idx="349">
                  <c:v>-0.44820547103881836</c:v>
                </c:pt>
                <c:pt idx="350">
                  <c:v>-1.1177239418029798</c:v>
                </c:pt>
                <c:pt idx="351">
                  <c:v>0.12131619453430198</c:v>
                </c:pt>
                <c:pt idx="352">
                  <c:v>0.48076501488685602</c:v>
                </c:pt>
                <c:pt idx="353">
                  <c:v>0.13307784497737901</c:v>
                </c:pt>
                <c:pt idx="354">
                  <c:v>-6.1988040804862976E-2</c:v>
                </c:pt>
                <c:pt idx="355">
                  <c:v>-0.30574938654899603</c:v>
                </c:pt>
                <c:pt idx="356">
                  <c:v>-0.64587849378586015</c:v>
                </c:pt>
                <c:pt idx="357">
                  <c:v>-0.3094287812709835</c:v>
                </c:pt>
                <c:pt idx="358">
                  <c:v>-0.25479203462600569</c:v>
                </c:pt>
                <c:pt idx="359">
                  <c:v>-0.59537494182586481</c:v>
                </c:pt>
                <c:pt idx="360">
                  <c:v>0.14823788404464699</c:v>
                </c:pt>
                <c:pt idx="361">
                  <c:v>0.17519341409206454</c:v>
                </c:pt>
                <c:pt idx="362">
                  <c:v>8.1641137599945082E-2</c:v>
                </c:pt>
                <c:pt idx="363">
                  <c:v>0.5736165046691909</c:v>
                </c:pt>
                <c:pt idx="364">
                  <c:v>-0.44895312190055836</c:v>
                </c:pt>
                <c:pt idx="365">
                  <c:v>0.84955275058746249</c:v>
                </c:pt>
                <c:pt idx="366">
                  <c:v>0.787902772426605</c:v>
                </c:pt>
                <c:pt idx="367">
                  <c:v>-0.35010278224945296</c:v>
                </c:pt>
                <c:pt idx="368">
                  <c:v>0.37639459967613198</c:v>
                </c:pt>
                <c:pt idx="369">
                  <c:v>-0.70980381965637462</c:v>
                </c:pt>
                <c:pt idx="370">
                  <c:v>0.21277222037315388</c:v>
                </c:pt>
                <c:pt idx="371">
                  <c:v>0.42724427580833402</c:v>
                </c:pt>
                <c:pt idx="372">
                  <c:v>0.566159307956696</c:v>
                </c:pt>
                <c:pt idx="373">
                  <c:v>-0.11881640553474386</c:v>
                </c:pt>
                <c:pt idx="374">
                  <c:v>-0.29276773333549538</c:v>
                </c:pt>
                <c:pt idx="375">
                  <c:v>-0.86107635498046897</c:v>
                </c:pt>
                <c:pt idx="376">
                  <c:v>-0.3715678453445449</c:v>
                </c:pt>
                <c:pt idx="377">
                  <c:v>-0.60488998889923096</c:v>
                </c:pt>
                <c:pt idx="378">
                  <c:v>-0.57103407382965099</c:v>
                </c:pt>
                <c:pt idx="379">
                  <c:v>-0.475147485733032</c:v>
                </c:pt>
                <c:pt idx="380">
                  <c:v>-0.10067693144083029</c:v>
                </c:pt>
                <c:pt idx="381">
                  <c:v>-0.58024221658706721</c:v>
                </c:pt>
                <c:pt idx="382">
                  <c:v>0.84623759984970059</c:v>
                </c:pt>
                <c:pt idx="383">
                  <c:v>-0.7926539778709405</c:v>
                </c:pt>
                <c:pt idx="384">
                  <c:v>-0.51075828075408902</c:v>
                </c:pt>
                <c:pt idx="385">
                  <c:v>0.21523138880729828</c:v>
                </c:pt>
                <c:pt idx="386">
                  <c:v>-0.26279136538505632</c:v>
                </c:pt>
                <c:pt idx="387">
                  <c:v>3.2243824098259302E-3</c:v>
                </c:pt>
                <c:pt idx="388">
                  <c:v>-0.54326254129409757</c:v>
                </c:pt>
                <c:pt idx="389">
                  <c:v>-6.0962375253439088E-2</c:v>
                </c:pt>
                <c:pt idx="390">
                  <c:v>-0.30320489406585843</c:v>
                </c:pt>
                <c:pt idx="391">
                  <c:v>1.2811201810836799</c:v>
                </c:pt>
                <c:pt idx="392">
                  <c:v>-7.366530597209929E-2</c:v>
                </c:pt>
                <c:pt idx="393">
                  <c:v>-0.32118821144103998</c:v>
                </c:pt>
                <c:pt idx="394">
                  <c:v>0.64631849527359286</c:v>
                </c:pt>
                <c:pt idx="395">
                  <c:v>0.56787765026092563</c:v>
                </c:pt>
                <c:pt idx="396">
                  <c:v>8.8651720434427695E-3</c:v>
                </c:pt>
                <c:pt idx="397">
                  <c:v>5.8246932923793841E-2</c:v>
                </c:pt>
                <c:pt idx="398">
                  <c:v>-0.48348444700241267</c:v>
                </c:pt>
                <c:pt idx="399">
                  <c:v>0.43843406438827626</c:v>
                </c:pt>
                <c:pt idx="400">
                  <c:v>-8.5558034479618225E-2</c:v>
                </c:pt>
                <c:pt idx="401">
                  <c:v>-0.24544559419155154</c:v>
                </c:pt>
                <c:pt idx="402">
                  <c:v>-0.47369650006294395</c:v>
                </c:pt>
                <c:pt idx="403">
                  <c:v>0.77226096391677879</c:v>
                </c:pt>
                <c:pt idx="404">
                  <c:v>-0.78740268945693748</c:v>
                </c:pt>
                <c:pt idx="405">
                  <c:v>-0.21042011678218844</c:v>
                </c:pt>
                <c:pt idx="406">
                  <c:v>-0.45895221829414495</c:v>
                </c:pt>
                <c:pt idx="407">
                  <c:v>-0.55165433883667003</c:v>
                </c:pt>
                <c:pt idx="408">
                  <c:v>-0.91057634353637651</c:v>
                </c:pt>
                <c:pt idx="409">
                  <c:v>-7.2838917374611067E-2</c:v>
                </c:pt>
                <c:pt idx="410">
                  <c:v>0.12230286002159102</c:v>
                </c:pt>
                <c:pt idx="411">
                  <c:v>-0.19377984106540716</c:v>
                </c:pt>
                <c:pt idx="412">
                  <c:v>-0.33457988500595343</c:v>
                </c:pt>
                <c:pt idx="413">
                  <c:v>-0.25345751643180803</c:v>
                </c:pt>
                <c:pt idx="414">
                  <c:v>-0.14269708096980999</c:v>
                </c:pt>
                <c:pt idx="415">
                  <c:v>-0.35921922326088107</c:v>
                </c:pt>
                <c:pt idx="416">
                  <c:v>-0.38607797026634355</c:v>
                </c:pt>
                <c:pt idx="417">
                  <c:v>-0.58321064710617121</c:v>
                </c:pt>
                <c:pt idx="418">
                  <c:v>-0.12977018952369701</c:v>
                </c:pt>
                <c:pt idx="419">
                  <c:v>-6.9433651864529045E-2</c:v>
                </c:pt>
                <c:pt idx="420">
                  <c:v>0.31747326254844843</c:v>
                </c:pt>
                <c:pt idx="421">
                  <c:v>0.78006887435913164</c:v>
                </c:pt>
                <c:pt idx="422">
                  <c:v>-0.21362400054931599</c:v>
                </c:pt>
                <c:pt idx="423">
                  <c:v>0.95609152317047386</c:v>
                </c:pt>
                <c:pt idx="424">
                  <c:v>0.15180298686027568</c:v>
                </c:pt>
                <c:pt idx="425">
                  <c:v>0.40892010927200489</c:v>
                </c:pt>
                <c:pt idx="426">
                  <c:v>-9.7038403153419855E-2</c:v>
                </c:pt>
                <c:pt idx="427">
                  <c:v>0.81274151802063166</c:v>
                </c:pt>
                <c:pt idx="428">
                  <c:v>0.33589866757393066</c:v>
                </c:pt>
                <c:pt idx="429">
                  <c:v>-0.28732660412788591</c:v>
                </c:pt>
                <c:pt idx="430">
                  <c:v>-0.133923530578613</c:v>
                </c:pt>
                <c:pt idx="431">
                  <c:v>0.14092269539833099</c:v>
                </c:pt>
                <c:pt idx="432">
                  <c:v>0.97920304536819691</c:v>
                </c:pt>
                <c:pt idx="433">
                  <c:v>-0.53307563066482833</c:v>
                </c:pt>
                <c:pt idx="434">
                  <c:v>0.61318492889404297</c:v>
                </c:pt>
                <c:pt idx="435">
                  <c:v>-0.62530845403671365</c:v>
                </c:pt>
                <c:pt idx="436">
                  <c:v>-0.37785959243774525</c:v>
                </c:pt>
                <c:pt idx="437">
                  <c:v>0.17530666291713701</c:v>
                </c:pt>
                <c:pt idx="438">
                  <c:v>-0.32963740825653093</c:v>
                </c:pt>
                <c:pt idx="439">
                  <c:v>0.52621650695800759</c:v>
                </c:pt>
                <c:pt idx="440">
                  <c:v>-0.16491894423961606</c:v>
                </c:pt>
                <c:pt idx="441">
                  <c:v>-0.14392954111099263</c:v>
                </c:pt>
                <c:pt idx="442">
                  <c:v>7.74151133373383E-3</c:v>
                </c:pt>
                <c:pt idx="443">
                  <c:v>0.69529885053634788</c:v>
                </c:pt>
                <c:pt idx="444">
                  <c:v>-0.18306474387645769</c:v>
                </c:pt>
                <c:pt idx="445">
                  <c:v>0.31916698813438543</c:v>
                </c:pt>
                <c:pt idx="446">
                  <c:v>-0.17020125687122395</c:v>
                </c:pt>
                <c:pt idx="447">
                  <c:v>0.34589743614196811</c:v>
                </c:pt>
                <c:pt idx="448">
                  <c:v>0.23816180229187001</c:v>
                </c:pt>
                <c:pt idx="449">
                  <c:v>8.8997565209866014E-2</c:v>
                </c:pt>
                <c:pt idx="450">
                  <c:v>-4.8374887555837779E-3</c:v>
                </c:pt>
                <c:pt idx="451">
                  <c:v>0.52173995971679699</c:v>
                </c:pt>
                <c:pt idx="452">
                  <c:v>0.46969845890998801</c:v>
                </c:pt>
                <c:pt idx="453">
                  <c:v>-0.29159361124038702</c:v>
                </c:pt>
                <c:pt idx="454">
                  <c:v>-0.100642696022987</c:v>
                </c:pt>
                <c:pt idx="455">
                  <c:v>-0.15991747379303095</c:v>
                </c:pt>
                <c:pt idx="456">
                  <c:v>-0.22221270203590404</c:v>
                </c:pt>
                <c:pt idx="457">
                  <c:v>-0.48346024751663202</c:v>
                </c:pt>
                <c:pt idx="458">
                  <c:v>0.207896217703819</c:v>
                </c:pt>
                <c:pt idx="459">
                  <c:v>-0.53296029567718495</c:v>
                </c:pt>
                <c:pt idx="460">
                  <c:v>-0.19925233721733177</c:v>
                </c:pt>
                <c:pt idx="461">
                  <c:v>-1.1063570976257335</c:v>
                </c:pt>
                <c:pt idx="462">
                  <c:v>-0.44096356630325406</c:v>
                </c:pt>
                <c:pt idx="463">
                  <c:v>0.63596719503402699</c:v>
                </c:pt>
                <c:pt idx="464">
                  <c:v>-0.73693656921386697</c:v>
                </c:pt>
                <c:pt idx="465">
                  <c:v>-0.47843003273010293</c:v>
                </c:pt>
                <c:pt idx="466">
                  <c:v>0.56045371294021551</c:v>
                </c:pt>
                <c:pt idx="467">
                  <c:v>-3.2235879451036648E-2</c:v>
                </c:pt>
                <c:pt idx="468">
                  <c:v>-0.453105539083481</c:v>
                </c:pt>
                <c:pt idx="469">
                  <c:v>0.81371164321899614</c:v>
                </c:pt>
                <c:pt idx="470">
                  <c:v>0.46731331944465743</c:v>
                </c:pt>
                <c:pt idx="471">
                  <c:v>-2.5034913793206274E-2</c:v>
                </c:pt>
                <c:pt idx="472">
                  <c:v>-0.19141316413879447</c:v>
                </c:pt>
                <c:pt idx="473">
                  <c:v>-0.69593340158462524</c:v>
                </c:pt>
                <c:pt idx="474">
                  <c:v>-1.0897179841995221</c:v>
                </c:pt>
                <c:pt idx="475">
                  <c:v>-0.8966524600982666</c:v>
                </c:pt>
                <c:pt idx="476">
                  <c:v>3.6522250622510986E-2</c:v>
                </c:pt>
                <c:pt idx="477">
                  <c:v>-0.28660488128662243</c:v>
                </c:pt>
                <c:pt idx="478">
                  <c:v>0.58014506101608321</c:v>
                </c:pt>
                <c:pt idx="479">
                  <c:v>-0.27269285917282132</c:v>
                </c:pt>
                <c:pt idx="480">
                  <c:v>0.96690058708190896</c:v>
                </c:pt>
                <c:pt idx="481">
                  <c:v>-0.41022643446922302</c:v>
                </c:pt>
                <c:pt idx="482">
                  <c:v>0.49169474840164201</c:v>
                </c:pt>
                <c:pt idx="483">
                  <c:v>0.89783918857574518</c:v>
                </c:pt>
                <c:pt idx="484">
                  <c:v>0.33283084630966409</c:v>
                </c:pt>
                <c:pt idx="485">
                  <c:v>-0.26444840431213401</c:v>
                </c:pt>
                <c:pt idx="486">
                  <c:v>0.21301820874214286</c:v>
                </c:pt>
                <c:pt idx="487">
                  <c:v>-9.1417178511619679E-2</c:v>
                </c:pt>
                <c:pt idx="488">
                  <c:v>-0.39508149027824596</c:v>
                </c:pt>
                <c:pt idx="489">
                  <c:v>-8.7404310703277727E-2</c:v>
                </c:pt>
                <c:pt idx="490">
                  <c:v>-3.7133611738681821E-2</c:v>
                </c:pt>
                <c:pt idx="491">
                  <c:v>-0.55850183963775601</c:v>
                </c:pt>
                <c:pt idx="492">
                  <c:v>-0.74839782714844039</c:v>
                </c:pt>
                <c:pt idx="493">
                  <c:v>0.12916070222854523</c:v>
                </c:pt>
                <c:pt idx="494">
                  <c:v>-0.1620781123638147</c:v>
                </c:pt>
                <c:pt idx="495">
                  <c:v>-0.10759615153074326</c:v>
                </c:pt>
                <c:pt idx="496">
                  <c:v>0.792028307914734</c:v>
                </c:pt>
                <c:pt idx="497">
                  <c:v>0.91596424579620173</c:v>
                </c:pt>
                <c:pt idx="498">
                  <c:v>0.44047999382019043</c:v>
                </c:pt>
                <c:pt idx="499">
                  <c:v>0.33454000949859602</c:v>
                </c:pt>
                <c:pt idx="500">
                  <c:v>-0.67762154340744263</c:v>
                </c:pt>
                <c:pt idx="501">
                  <c:v>0.17536929249763586</c:v>
                </c:pt>
                <c:pt idx="502">
                  <c:v>0.58751475811004383</c:v>
                </c:pt>
                <c:pt idx="503">
                  <c:v>-0.17287169396877267</c:v>
                </c:pt>
                <c:pt idx="504">
                  <c:v>-0.24559485912323051</c:v>
                </c:pt>
                <c:pt idx="505">
                  <c:v>1.8704956397414239E-2</c:v>
                </c:pt>
                <c:pt idx="506">
                  <c:v>-0.12903842329978887</c:v>
                </c:pt>
                <c:pt idx="507">
                  <c:v>-4.1347783990204334E-3</c:v>
                </c:pt>
                <c:pt idx="508">
                  <c:v>0.11918320506811146</c:v>
                </c:pt>
                <c:pt idx="509">
                  <c:v>-0.34408968687057606</c:v>
                </c:pt>
                <c:pt idx="510">
                  <c:v>0.23839198052883157</c:v>
                </c:pt>
                <c:pt idx="511">
                  <c:v>-0.29697340726852495</c:v>
                </c:pt>
                <c:pt idx="512">
                  <c:v>-0.97761833667755293</c:v>
                </c:pt>
                <c:pt idx="513">
                  <c:v>1.082532573491336E-2</c:v>
                </c:pt>
                <c:pt idx="514">
                  <c:v>-0.3262812197208419</c:v>
                </c:pt>
                <c:pt idx="515">
                  <c:v>0.21495875716209495</c:v>
                </c:pt>
                <c:pt idx="516">
                  <c:v>-0.36674204468727101</c:v>
                </c:pt>
                <c:pt idx="517">
                  <c:v>0.73006820678710904</c:v>
                </c:pt>
                <c:pt idx="518">
                  <c:v>-3.0710743740201007E-2</c:v>
                </c:pt>
                <c:pt idx="519">
                  <c:v>0.93425589799881215</c:v>
                </c:pt>
                <c:pt idx="520">
                  <c:v>0.90287309885024958</c:v>
                </c:pt>
                <c:pt idx="521">
                  <c:v>-0.57784336805343595</c:v>
                </c:pt>
                <c:pt idx="522">
                  <c:v>0.76303994655609386</c:v>
                </c:pt>
                <c:pt idx="523">
                  <c:v>-0.20809727907180844</c:v>
                </c:pt>
                <c:pt idx="524">
                  <c:v>-0.22876274585723977</c:v>
                </c:pt>
                <c:pt idx="525">
                  <c:v>0.12023469805717521</c:v>
                </c:pt>
                <c:pt idx="526">
                  <c:v>6.1903014779090902E-2</c:v>
                </c:pt>
                <c:pt idx="527">
                  <c:v>0.33226639032364047</c:v>
                </c:pt>
                <c:pt idx="528">
                  <c:v>-0.94304758310318215</c:v>
                </c:pt>
                <c:pt idx="529">
                  <c:v>0.84666305780410966</c:v>
                </c:pt>
                <c:pt idx="530">
                  <c:v>1.4301544986665232E-2</c:v>
                </c:pt>
                <c:pt idx="531">
                  <c:v>-0.66776782274246205</c:v>
                </c:pt>
                <c:pt idx="532">
                  <c:v>0.10431380569934748</c:v>
                </c:pt>
                <c:pt idx="533">
                  <c:v>0.44546604156494218</c:v>
                </c:pt>
                <c:pt idx="534">
                  <c:v>-0.59193414449691606</c:v>
                </c:pt>
                <c:pt idx="535">
                  <c:v>0.6532328724861175</c:v>
                </c:pt>
                <c:pt idx="536">
                  <c:v>-0.5870655179023736</c:v>
                </c:pt>
                <c:pt idx="537">
                  <c:v>-0.3790737688541429</c:v>
                </c:pt>
                <c:pt idx="538">
                  <c:v>-0.60634028911590598</c:v>
                </c:pt>
                <c:pt idx="539">
                  <c:v>0.96848273277282659</c:v>
                </c:pt>
                <c:pt idx="540">
                  <c:v>-0.63019335269928356</c:v>
                </c:pt>
                <c:pt idx="541">
                  <c:v>0.18038134276866899</c:v>
                </c:pt>
                <c:pt idx="542">
                  <c:v>-0.8187490701675445</c:v>
                </c:pt>
                <c:pt idx="543">
                  <c:v>0.10953215509653139</c:v>
                </c:pt>
                <c:pt idx="544">
                  <c:v>-9.928521513938908E-2</c:v>
                </c:pt>
                <c:pt idx="545">
                  <c:v>0.53931385278701749</c:v>
                </c:pt>
                <c:pt idx="546">
                  <c:v>0.29456770420074607</c:v>
                </c:pt>
                <c:pt idx="547">
                  <c:v>-0.5051908493042</c:v>
                </c:pt>
                <c:pt idx="548">
                  <c:v>0.3344892859458945</c:v>
                </c:pt>
                <c:pt idx="549">
                  <c:v>-0.34719547629356412</c:v>
                </c:pt>
                <c:pt idx="550">
                  <c:v>-0.88764542341232489</c:v>
                </c:pt>
                <c:pt idx="551">
                  <c:v>-0.7187318205833465</c:v>
                </c:pt>
                <c:pt idx="552">
                  <c:v>5.2856229245662883E-2</c:v>
                </c:pt>
                <c:pt idx="553">
                  <c:v>-0.54240924119949363</c:v>
                </c:pt>
                <c:pt idx="554">
                  <c:v>-0.92266905307769864</c:v>
                </c:pt>
                <c:pt idx="555">
                  <c:v>-7.9275853931903839E-3</c:v>
                </c:pt>
                <c:pt idx="556">
                  <c:v>-0.59639257192611506</c:v>
                </c:pt>
                <c:pt idx="557">
                  <c:v>0.19837142527103391</c:v>
                </c:pt>
                <c:pt idx="558">
                  <c:v>0.30485248565673895</c:v>
                </c:pt>
                <c:pt idx="559">
                  <c:v>-0.20194537937641174</c:v>
                </c:pt>
                <c:pt idx="560">
                  <c:v>4.2065061628818581E-2</c:v>
                </c:pt>
                <c:pt idx="561">
                  <c:v>0.9075258374214189</c:v>
                </c:pt>
                <c:pt idx="562">
                  <c:v>0.77418017387390081</c:v>
                </c:pt>
                <c:pt idx="563">
                  <c:v>-0.69574743509292625</c:v>
                </c:pt>
                <c:pt idx="564">
                  <c:v>0.24842830002307945</c:v>
                </c:pt>
                <c:pt idx="565">
                  <c:v>0.35087770223617598</c:v>
                </c:pt>
                <c:pt idx="566">
                  <c:v>-0.47364315390586897</c:v>
                </c:pt>
                <c:pt idx="567">
                  <c:v>0.5426854491233849</c:v>
                </c:pt>
                <c:pt idx="568">
                  <c:v>0.18286865949630757</c:v>
                </c:pt>
                <c:pt idx="569">
                  <c:v>-0.130192786455154</c:v>
                </c:pt>
                <c:pt idx="570">
                  <c:v>0.21580660343170199</c:v>
                </c:pt>
                <c:pt idx="571">
                  <c:v>-0.49395287036895991</c:v>
                </c:pt>
                <c:pt idx="572">
                  <c:v>-0.49333250522613498</c:v>
                </c:pt>
                <c:pt idx="573">
                  <c:v>0.11129418015480021</c:v>
                </c:pt>
                <c:pt idx="574">
                  <c:v>-0.2251952439546589</c:v>
                </c:pt>
                <c:pt idx="575">
                  <c:v>0.22189009189605716</c:v>
                </c:pt>
                <c:pt idx="576">
                  <c:v>-5.2258886396884856E-2</c:v>
                </c:pt>
                <c:pt idx="577">
                  <c:v>-0.29889467358589367</c:v>
                </c:pt>
                <c:pt idx="578">
                  <c:v>-0.15588977932930001</c:v>
                </c:pt>
                <c:pt idx="579">
                  <c:v>5.0623491406440888E-2</c:v>
                </c:pt>
                <c:pt idx="580">
                  <c:v>-0.81841599941253651</c:v>
                </c:pt>
                <c:pt idx="581">
                  <c:v>9.7746923565864924E-2</c:v>
                </c:pt>
                <c:pt idx="582">
                  <c:v>1.5652710199356099</c:v>
                </c:pt>
                <c:pt idx="583">
                  <c:v>1.4982649087905899</c:v>
                </c:pt>
                <c:pt idx="584">
                  <c:v>-0.66624206304550415</c:v>
                </c:pt>
                <c:pt idx="585">
                  <c:v>-4.9288656562566813E-2</c:v>
                </c:pt>
                <c:pt idx="586">
                  <c:v>0.1946556568145747</c:v>
                </c:pt>
                <c:pt idx="587">
                  <c:v>-8.1860005855560372E-2</c:v>
                </c:pt>
                <c:pt idx="588">
                  <c:v>-0.21531720459461257</c:v>
                </c:pt>
                <c:pt idx="589">
                  <c:v>0.64537560939789063</c:v>
                </c:pt>
                <c:pt idx="590">
                  <c:v>-0.50015443563461304</c:v>
                </c:pt>
                <c:pt idx="591">
                  <c:v>-0.12396767735481302</c:v>
                </c:pt>
                <c:pt idx="592">
                  <c:v>0.51593154668808239</c:v>
                </c:pt>
                <c:pt idx="593">
                  <c:v>-1.02624499797821</c:v>
                </c:pt>
                <c:pt idx="594">
                  <c:v>-0.37759134173393299</c:v>
                </c:pt>
                <c:pt idx="595">
                  <c:v>0.52604264020919966</c:v>
                </c:pt>
                <c:pt idx="596">
                  <c:v>-0.739108085632324</c:v>
                </c:pt>
                <c:pt idx="597">
                  <c:v>-0.40477344393730202</c:v>
                </c:pt>
                <c:pt idx="598">
                  <c:v>-0.68866389989852972</c:v>
                </c:pt>
                <c:pt idx="599">
                  <c:v>0.77231228351592929</c:v>
                </c:pt>
                <c:pt idx="600">
                  <c:v>9.6696287393570071E-2</c:v>
                </c:pt>
                <c:pt idx="601">
                  <c:v>-0.55721431970596047</c:v>
                </c:pt>
                <c:pt idx="602">
                  <c:v>-0.15937489271163899</c:v>
                </c:pt>
                <c:pt idx="603">
                  <c:v>1.1119513511657699</c:v>
                </c:pt>
                <c:pt idx="604">
                  <c:v>0.20766152441501587</c:v>
                </c:pt>
                <c:pt idx="605">
                  <c:v>0.12814308702945701</c:v>
                </c:pt>
                <c:pt idx="606">
                  <c:v>-0.21710930764675099</c:v>
                </c:pt>
                <c:pt idx="607">
                  <c:v>-0.91217142343521163</c:v>
                </c:pt>
                <c:pt idx="608">
                  <c:v>-0.57562094926834095</c:v>
                </c:pt>
                <c:pt idx="609">
                  <c:v>0.210052415728569</c:v>
                </c:pt>
                <c:pt idx="610">
                  <c:v>0.57147532701492298</c:v>
                </c:pt>
                <c:pt idx="611">
                  <c:v>-0.10863202065229427</c:v>
                </c:pt>
                <c:pt idx="612">
                  <c:v>-0.33728763461112993</c:v>
                </c:pt>
                <c:pt idx="613">
                  <c:v>0.77422136068344294</c:v>
                </c:pt>
                <c:pt idx="614">
                  <c:v>-0.11448399722576082</c:v>
                </c:pt>
                <c:pt idx="615">
                  <c:v>-6.5064273774623912E-2</c:v>
                </c:pt>
                <c:pt idx="616">
                  <c:v>-0.74262040853500733</c:v>
                </c:pt>
                <c:pt idx="617">
                  <c:v>1.2159481048584</c:v>
                </c:pt>
                <c:pt idx="618">
                  <c:v>0.21188600361347201</c:v>
                </c:pt>
                <c:pt idx="619">
                  <c:v>-3.0112776905298191E-2</c:v>
                </c:pt>
                <c:pt idx="620">
                  <c:v>-0.16967277228832189</c:v>
                </c:pt>
                <c:pt idx="621">
                  <c:v>-3.56475040316582E-2</c:v>
                </c:pt>
                <c:pt idx="622">
                  <c:v>6.3158176839351723E-2</c:v>
                </c:pt>
                <c:pt idx="623">
                  <c:v>-0.24416022002696999</c:v>
                </c:pt>
                <c:pt idx="624">
                  <c:v>-0.48196280002594166</c:v>
                </c:pt>
                <c:pt idx="625">
                  <c:v>-8.8189221918582958E-2</c:v>
                </c:pt>
                <c:pt idx="626">
                  <c:v>-0.52556061744689964</c:v>
                </c:pt>
                <c:pt idx="627">
                  <c:v>-0.30136162042617776</c:v>
                </c:pt>
                <c:pt idx="628">
                  <c:v>-1.1884778738021933</c:v>
                </c:pt>
                <c:pt idx="629">
                  <c:v>-3.2386060804128612E-2</c:v>
                </c:pt>
                <c:pt idx="630">
                  <c:v>0.76572287082672164</c:v>
                </c:pt>
                <c:pt idx="631">
                  <c:v>0.8456638455390949</c:v>
                </c:pt>
                <c:pt idx="632">
                  <c:v>0.14492885768413499</c:v>
                </c:pt>
                <c:pt idx="633">
                  <c:v>-0.23969505727291099</c:v>
                </c:pt>
                <c:pt idx="634">
                  <c:v>9.0356178581714755E-2</c:v>
                </c:pt>
                <c:pt idx="635">
                  <c:v>0.96502280235290505</c:v>
                </c:pt>
                <c:pt idx="636">
                  <c:v>-0.40094578266143799</c:v>
                </c:pt>
                <c:pt idx="637">
                  <c:v>0.29621502757072399</c:v>
                </c:pt>
                <c:pt idx="638">
                  <c:v>1.4227329492569001</c:v>
                </c:pt>
                <c:pt idx="639">
                  <c:v>-5.8972131460905103E-2</c:v>
                </c:pt>
                <c:pt idx="640">
                  <c:v>-0.68466001749038985</c:v>
                </c:pt>
                <c:pt idx="641">
                  <c:v>-7.6014526188373593E-2</c:v>
                </c:pt>
                <c:pt idx="642">
                  <c:v>-0.16473093628883406</c:v>
                </c:pt>
                <c:pt idx="643">
                  <c:v>0.17525319755077451</c:v>
                </c:pt>
                <c:pt idx="644">
                  <c:v>-0.39955052733421509</c:v>
                </c:pt>
                <c:pt idx="645">
                  <c:v>0.43355762958526683</c:v>
                </c:pt>
                <c:pt idx="646">
                  <c:v>0.18387418985366799</c:v>
                </c:pt>
                <c:pt idx="647">
                  <c:v>7.7295951545238745E-2</c:v>
                </c:pt>
                <c:pt idx="648">
                  <c:v>0.65801060199737504</c:v>
                </c:pt>
                <c:pt idx="649">
                  <c:v>8.3114407956600536E-2</c:v>
                </c:pt>
                <c:pt idx="650">
                  <c:v>0.69468408823013361</c:v>
                </c:pt>
                <c:pt idx="651">
                  <c:v>-0.24954757094383201</c:v>
                </c:pt>
                <c:pt idx="652">
                  <c:v>-0.68953096866607722</c:v>
                </c:pt>
                <c:pt idx="653">
                  <c:v>-5.4747436195612204E-2</c:v>
                </c:pt>
                <c:pt idx="654">
                  <c:v>0.13563971221446997</c:v>
                </c:pt>
                <c:pt idx="655">
                  <c:v>-0.68526130914688121</c:v>
                </c:pt>
                <c:pt idx="656">
                  <c:v>-0.31340426206588889</c:v>
                </c:pt>
                <c:pt idx="657">
                  <c:v>0.84204298257828014</c:v>
                </c:pt>
                <c:pt idx="658">
                  <c:v>-1.2294810265302705E-2</c:v>
                </c:pt>
                <c:pt idx="659">
                  <c:v>0.22687889635562905</c:v>
                </c:pt>
                <c:pt idx="660">
                  <c:v>0.24604718387127028</c:v>
                </c:pt>
                <c:pt idx="661">
                  <c:v>0.95458972454071001</c:v>
                </c:pt>
                <c:pt idx="662">
                  <c:v>-0.38955056667328025</c:v>
                </c:pt>
                <c:pt idx="663">
                  <c:v>0.23577286303043399</c:v>
                </c:pt>
                <c:pt idx="664">
                  <c:v>0.17993161082267844</c:v>
                </c:pt>
                <c:pt idx="665">
                  <c:v>-1.0012830495834399</c:v>
                </c:pt>
                <c:pt idx="666">
                  <c:v>0.55560988187789895</c:v>
                </c:pt>
                <c:pt idx="667">
                  <c:v>-0.65709221363067982</c:v>
                </c:pt>
                <c:pt idx="668">
                  <c:v>-0.21532894670963301</c:v>
                </c:pt>
                <c:pt idx="669">
                  <c:v>-0.19397224485874207</c:v>
                </c:pt>
                <c:pt idx="670">
                  <c:v>-0.60003674030303999</c:v>
                </c:pt>
                <c:pt idx="671">
                  <c:v>1.0473966598510698</c:v>
                </c:pt>
                <c:pt idx="672">
                  <c:v>-1.1756587773561509E-2</c:v>
                </c:pt>
                <c:pt idx="673">
                  <c:v>-0.83324509859085316</c:v>
                </c:pt>
                <c:pt idx="674">
                  <c:v>0.30850145220756497</c:v>
                </c:pt>
                <c:pt idx="675">
                  <c:v>-0.14624352753162451</c:v>
                </c:pt>
                <c:pt idx="676">
                  <c:v>0.38608950376510726</c:v>
                </c:pt>
                <c:pt idx="677">
                  <c:v>1.0773309469223</c:v>
                </c:pt>
                <c:pt idx="678">
                  <c:v>-0.961492359638214</c:v>
                </c:pt>
                <c:pt idx="679">
                  <c:v>0.1582961231470118</c:v>
                </c:pt>
                <c:pt idx="680">
                  <c:v>0.23266358673572499</c:v>
                </c:pt>
                <c:pt idx="681">
                  <c:v>-0.22976222634315491</c:v>
                </c:pt>
                <c:pt idx="682">
                  <c:v>-0.27753987908363298</c:v>
                </c:pt>
                <c:pt idx="683">
                  <c:v>0.58508807420730569</c:v>
                </c:pt>
                <c:pt idx="684">
                  <c:v>0.47824019193649298</c:v>
                </c:pt>
                <c:pt idx="685">
                  <c:v>-1.0512709617614733</c:v>
                </c:pt>
                <c:pt idx="686">
                  <c:v>-0.17500214278698051</c:v>
                </c:pt>
                <c:pt idx="687">
                  <c:v>4.612899199128153E-2</c:v>
                </c:pt>
                <c:pt idx="688">
                  <c:v>0.22149248421192286</c:v>
                </c:pt>
                <c:pt idx="689">
                  <c:v>0.11474435776472103</c:v>
                </c:pt>
                <c:pt idx="690">
                  <c:v>1.5271922349929798</c:v>
                </c:pt>
                <c:pt idx="691">
                  <c:v>0.170748665928841</c:v>
                </c:pt>
                <c:pt idx="692">
                  <c:v>-0.16747689247131353</c:v>
                </c:pt>
                <c:pt idx="693">
                  <c:v>-0.98105490207672097</c:v>
                </c:pt>
                <c:pt idx="694">
                  <c:v>-0.19215448200702753</c:v>
                </c:pt>
                <c:pt idx="695">
                  <c:v>-0.22843112051487044</c:v>
                </c:pt>
                <c:pt idx="696">
                  <c:v>-0.39475688338279891</c:v>
                </c:pt>
                <c:pt idx="697">
                  <c:v>0.45970961451530479</c:v>
                </c:pt>
                <c:pt idx="698">
                  <c:v>1.4159111306071301E-2</c:v>
                </c:pt>
                <c:pt idx="699">
                  <c:v>-0.44500887393951571</c:v>
                </c:pt>
                <c:pt idx="700">
                  <c:v>2.5283044204115993E-2</c:v>
                </c:pt>
                <c:pt idx="701">
                  <c:v>0.47746017575264244</c:v>
                </c:pt>
                <c:pt idx="702">
                  <c:v>0.33799377083778526</c:v>
                </c:pt>
                <c:pt idx="703">
                  <c:v>5.3764961659908551E-2</c:v>
                </c:pt>
                <c:pt idx="704">
                  <c:v>-0.96092212200164751</c:v>
                </c:pt>
                <c:pt idx="705">
                  <c:v>0.70686745643615889</c:v>
                </c:pt>
                <c:pt idx="706">
                  <c:v>0.42389988899231107</c:v>
                </c:pt>
                <c:pt idx="707">
                  <c:v>-0.92174416780471802</c:v>
                </c:pt>
                <c:pt idx="708">
                  <c:v>-0.24011817574500999</c:v>
                </c:pt>
                <c:pt idx="709">
                  <c:v>-0.43695628643035983</c:v>
                </c:pt>
                <c:pt idx="710">
                  <c:v>-0.94592899084091198</c:v>
                </c:pt>
                <c:pt idx="711">
                  <c:v>-0.38950049877166826</c:v>
                </c:pt>
                <c:pt idx="712">
                  <c:v>-3.443157672882094E-2</c:v>
                </c:pt>
                <c:pt idx="713">
                  <c:v>-0.43136823177337708</c:v>
                </c:pt>
                <c:pt idx="714">
                  <c:v>-0.39899647235870567</c:v>
                </c:pt>
                <c:pt idx="715">
                  <c:v>0.10383245348930402</c:v>
                </c:pt>
                <c:pt idx="716">
                  <c:v>1.2627826929092398</c:v>
                </c:pt>
                <c:pt idx="717">
                  <c:v>-0.1339396834373478</c:v>
                </c:pt>
                <c:pt idx="718">
                  <c:v>-0.15013453364372301</c:v>
                </c:pt>
                <c:pt idx="719">
                  <c:v>-0.2034808844327938</c:v>
                </c:pt>
                <c:pt idx="720">
                  <c:v>0.11599981039762482</c:v>
                </c:pt>
                <c:pt idx="721">
                  <c:v>0.59811294078826505</c:v>
                </c:pt>
                <c:pt idx="722">
                  <c:v>-0.43105459213256936</c:v>
                </c:pt>
                <c:pt idx="723">
                  <c:v>0.23816742002964</c:v>
                </c:pt>
                <c:pt idx="724">
                  <c:v>-0.35476568341255232</c:v>
                </c:pt>
                <c:pt idx="725">
                  <c:v>-0.14860092103481287</c:v>
                </c:pt>
                <c:pt idx="726">
                  <c:v>-0.98205548524856601</c:v>
                </c:pt>
                <c:pt idx="727">
                  <c:v>0.3869334757328049</c:v>
                </c:pt>
                <c:pt idx="728">
                  <c:v>-0.92205172777175859</c:v>
                </c:pt>
                <c:pt idx="729">
                  <c:v>0.17619642615318301</c:v>
                </c:pt>
                <c:pt idx="730">
                  <c:v>0.79652965068817483</c:v>
                </c:pt>
                <c:pt idx="731">
                  <c:v>0.21546174585819286</c:v>
                </c:pt>
                <c:pt idx="732">
                  <c:v>-0.57380050420761097</c:v>
                </c:pt>
                <c:pt idx="733">
                  <c:v>7.2104871273040827E-2</c:v>
                </c:pt>
                <c:pt idx="734">
                  <c:v>-3.6317761987447711E-2</c:v>
                </c:pt>
                <c:pt idx="735">
                  <c:v>-0.30718567967415078</c:v>
                </c:pt>
                <c:pt idx="736">
                  <c:v>-1.1429756879806499</c:v>
                </c:pt>
                <c:pt idx="737">
                  <c:v>0.17658640444278745</c:v>
                </c:pt>
                <c:pt idx="738">
                  <c:v>-0.75015950202942139</c:v>
                </c:pt>
                <c:pt idx="739">
                  <c:v>-0.30816394090652499</c:v>
                </c:pt>
                <c:pt idx="740">
                  <c:v>-0.17226512730121599</c:v>
                </c:pt>
                <c:pt idx="741">
                  <c:v>-0.18743509054184104</c:v>
                </c:pt>
                <c:pt idx="742">
                  <c:v>0.94152760505676258</c:v>
                </c:pt>
                <c:pt idx="743">
                  <c:v>-0.11865959316492096</c:v>
                </c:pt>
                <c:pt idx="744">
                  <c:v>-0.22659891843795807</c:v>
                </c:pt>
                <c:pt idx="745">
                  <c:v>0.22781449556350744</c:v>
                </c:pt>
                <c:pt idx="746">
                  <c:v>-4.9046683125198191E-4</c:v>
                </c:pt>
                <c:pt idx="747">
                  <c:v>-0.19023446738719965</c:v>
                </c:pt>
                <c:pt idx="748">
                  <c:v>-0.66006797552108865</c:v>
                </c:pt>
                <c:pt idx="749">
                  <c:v>-0.12794442474842169</c:v>
                </c:pt>
                <c:pt idx="750">
                  <c:v>-0.31049364805221602</c:v>
                </c:pt>
                <c:pt idx="751">
                  <c:v>0.31833669543266491</c:v>
                </c:pt>
                <c:pt idx="752">
                  <c:v>-0.88449847698211725</c:v>
                </c:pt>
                <c:pt idx="753">
                  <c:v>-0.26682806015014743</c:v>
                </c:pt>
                <c:pt idx="754">
                  <c:v>0.17848704755306274</c:v>
                </c:pt>
                <c:pt idx="755">
                  <c:v>-5.1374088972806903E-2</c:v>
                </c:pt>
                <c:pt idx="756">
                  <c:v>0.64303386211395364</c:v>
                </c:pt>
                <c:pt idx="757">
                  <c:v>0.36290138959884743</c:v>
                </c:pt>
                <c:pt idx="758">
                  <c:v>-0.33962199091911455</c:v>
                </c:pt>
                <c:pt idx="759">
                  <c:v>0.16500000655651106</c:v>
                </c:pt>
                <c:pt idx="760">
                  <c:v>0.136270746588707</c:v>
                </c:pt>
                <c:pt idx="761">
                  <c:v>-1.5255033038556604E-2</c:v>
                </c:pt>
                <c:pt idx="762">
                  <c:v>1.0910856537520901E-2</c:v>
                </c:pt>
                <c:pt idx="763">
                  <c:v>0.83961385488510165</c:v>
                </c:pt>
                <c:pt idx="764">
                  <c:v>-0.40783476829528925</c:v>
                </c:pt>
                <c:pt idx="765">
                  <c:v>-1.1622087955474898</c:v>
                </c:pt>
                <c:pt idx="766">
                  <c:v>0.46867439150810197</c:v>
                </c:pt>
                <c:pt idx="767">
                  <c:v>0.71809434890747104</c:v>
                </c:pt>
                <c:pt idx="768">
                  <c:v>4.9077053554356124E-3</c:v>
                </c:pt>
                <c:pt idx="769">
                  <c:v>1.0571806430816699</c:v>
                </c:pt>
                <c:pt idx="770">
                  <c:v>-0.47361436486244396</c:v>
                </c:pt>
                <c:pt idx="771">
                  <c:v>0.61972856521606401</c:v>
                </c:pt>
                <c:pt idx="772">
                  <c:v>0.76298719644546564</c:v>
                </c:pt>
                <c:pt idx="773">
                  <c:v>-4.4816050678491814E-2</c:v>
                </c:pt>
                <c:pt idx="774">
                  <c:v>-0.47901535034179699</c:v>
                </c:pt>
                <c:pt idx="775">
                  <c:v>0.25181171298027083</c:v>
                </c:pt>
                <c:pt idx="776">
                  <c:v>0.14412546157836945</c:v>
                </c:pt>
                <c:pt idx="777">
                  <c:v>-0.45535510778427207</c:v>
                </c:pt>
                <c:pt idx="778">
                  <c:v>-0.27928730845451399</c:v>
                </c:pt>
                <c:pt idx="779">
                  <c:v>-0.61372131109237915</c:v>
                </c:pt>
                <c:pt idx="780">
                  <c:v>-0.69614166021347401</c:v>
                </c:pt>
                <c:pt idx="781">
                  <c:v>4.4099945574998897E-2</c:v>
                </c:pt>
                <c:pt idx="782">
                  <c:v>-0.49336412549018932</c:v>
                </c:pt>
                <c:pt idx="783">
                  <c:v>0.76814407110214389</c:v>
                </c:pt>
                <c:pt idx="784">
                  <c:v>-0.39012849330902349</c:v>
                </c:pt>
                <c:pt idx="785">
                  <c:v>0.41988795995712408</c:v>
                </c:pt>
                <c:pt idx="786">
                  <c:v>0.18840219080448295</c:v>
                </c:pt>
                <c:pt idx="787">
                  <c:v>-0.46480420231819197</c:v>
                </c:pt>
                <c:pt idx="788">
                  <c:v>0.22910855710506406</c:v>
                </c:pt>
                <c:pt idx="789">
                  <c:v>-0.31080439686775391</c:v>
                </c:pt>
                <c:pt idx="790">
                  <c:v>0.15785953402519257</c:v>
                </c:pt>
                <c:pt idx="791">
                  <c:v>-0.1984358578920368</c:v>
                </c:pt>
                <c:pt idx="792">
                  <c:v>0.57372695207595803</c:v>
                </c:pt>
                <c:pt idx="793">
                  <c:v>0.42620643973350508</c:v>
                </c:pt>
                <c:pt idx="794">
                  <c:v>-0.80358409881591608</c:v>
                </c:pt>
                <c:pt idx="795">
                  <c:v>-0.43041834235191395</c:v>
                </c:pt>
                <c:pt idx="796">
                  <c:v>0.81857079267501864</c:v>
                </c:pt>
                <c:pt idx="797">
                  <c:v>6.3194997608661846E-2</c:v>
                </c:pt>
                <c:pt idx="798">
                  <c:v>-0.6122599244117759</c:v>
                </c:pt>
                <c:pt idx="799">
                  <c:v>-0.10440170019865012</c:v>
                </c:pt>
                <c:pt idx="800">
                  <c:v>-5.6782852858305061E-2</c:v>
                </c:pt>
                <c:pt idx="801">
                  <c:v>-0.84915655851364102</c:v>
                </c:pt>
                <c:pt idx="802">
                  <c:v>-0.40023007988929732</c:v>
                </c:pt>
                <c:pt idx="803">
                  <c:v>0.37555813789367826</c:v>
                </c:pt>
                <c:pt idx="804">
                  <c:v>-0.278843253850937</c:v>
                </c:pt>
                <c:pt idx="805">
                  <c:v>-0.98263615369796609</c:v>
                </c:pt>
                <c:pt idx="806">
                  <c:v>0.39760735630989208</c:v>
                </c:pt>
                <c:pt idx="807">
                  <c:v>-0.48682263493538025</c:v>
                </c:pt>
                <c:pt idx="808">
                  <c:v>-7.1523375809192713E-2</c:v>
                </c:pt>
                <c:pt idx="809">
                  <c:v>0.53595179319381914</c:v>
                </c:pt>
                <c:pt idx="810">
                  <c:v>-0.21185927093029044</c:v>
                </c:pt>
                <c:pt idx="811">
                  <c:v>0.42342886328697443</c:v>
                </c:pt>
                <c:pt idx="812">
                  <c:v>0.29170712828636203</c:v>
                </c:pt>
                <c:pt idx="813">
                  <c:v>0.59794014692306519</c:v>
                </c:pt>
                <c:pt idx="814">
                  <c:v>0.98848676681518433</c:v>
                </c:pt>
                <c:pt idx="815">
                  <c:v>-0.90824687480926458</c:v>
                </c:pt>
                <c:pt idx="816">
                  <c:v>0.42674475908279402</c:v>
                </c:pt>
                <c:pt idx="817">
                  <c:v>-0.62741863727569813</c:v>
                </c:pt>
                <c:pt idx="818">
                  <c:v>0.21183910965919545</c:v>
                </c:pt>
                <c:pt idx="819">
                  <c:v>5.4798912256956357E-2</c:v>
                </c:pt>
                <c:pt idx="820">
                  <c:v>0.15469561517238645</c:v>
                </c:pt>
                <c:pt idx="821">
                  <c:v>-0.43136629462242243</c:v>
                </c:pt>
                <c:pt idx="822">
                  <c:v>-0.83008503913879639</c:v>
                </c:pt>
                <c:pt idx="823">
                  <c:v>-0.19790485501289462</c:v>
                </c:pt>
                <c:pt idx="824">
                  <c:v>0.31670352816581698</c:v>
                </c:pt>
                <c:pt idx="825">
                  <c:v>-0.41080322861671376</c:v>
                </c:pt>
                <c:pt idx="826">
                  <c:v>-0.51519691944122259</c:v>
                </c:pt>
                <c:pt idx="827">
                  <c:v>-0.49677354097366383</c:v>
                </c:pt>
                <c:pt idx="828">
                  <c:v>-0.15491506457328869</c:v>
                </c:pt>
                <c:pt idx="829">
                  <c:v>-1.3105307705700404E-2</c:v>
                </c:pt>
                <c:pt idx="830">
                  <c:v>7.3679774999618503E-2</c:v>
                </c:pt>
                <c:pt idx="831">
                  <c:v>9.2686176300048828E-2</c:v>
                </c:pt>
                <c:pt idx="832">
                  <c:v>0.31219059228897184</c:v>
                </c:pt>
                <c:pt idx="833">
                  <c:v>-0.43199241161346508</c:v>
                </c:pt>
                <c:pt idx="834">
                  <c:v>-0.56387382745742864</c:v>
                </c:pt>
                <c:pt idx="835">
                  <c:v>1.42842841148376</c:v>
                </c:pt>
                <c:pt idx="836">
                  <c:v>-0.64290475845337203</c:v>
                </c:pt>
                <c:pt idx="837">
                  <c:v>-0.9512371420860285</c:v>
                </c:pt>
                <c:pt idx="838">
                  <c:v>9.6593379974365234E-2</c:v>
                </c:pt>
                <c:pt idx="839">
                  <c:v>-0.47142246365547391</c:v>
                </c:pt>
                <c:pt idx="840">
                  <c:v>-0.522325038909912</c:v>
                </c:pt>
                <c:pt idx="841">
                  <c:v>1.8642377108335561E-2</c:v>
                </c:pt>
                <c:pt idx="842">
                  <c:v>-0.25810226798057695</c:v>
                </c:pt>
                <c:pt idx="843">
                  <c:v>0.57305836677551303</c:v>
                </c:pt>
                <c:pt idx="844">
                  <c:v>0.26895093917846807</c:v>
                </c:pt>
                <c:pt idx="845">
                  <c:v>-0.68076622486114469</c:v>
                </c:pt>
                <c:pt idx="846">
                  <c:v>-0.44419521093368508</c:v>
                </c:pt>
                <c:pt idx="847">
                  <c:v>-5.5225051939487513E-2</c:v>
                </c:pt>
                <c:pt idx="848">
                  <c:v>-0.15890723466873274</c:v>
                </c:pt>
                <c:pt idx="849">
                  <c:v>1.0771121978759799</c:v>
                </c:pt>
                <c:pt idx="850">
                  <c:v>0.53618061542511064</c:v>
                </c:pt>
                <c:pt idx="851">
                  <c:v>-0.277436703443527</c:v>
                </c:pt>
                <c:pt idx="852">
                  <c:v>4.7401145100593602E-2</c:v>
                </c:pt>
                <c:pt idx="853">
                  <c:v>-0.55018955469131503</c:v>
                </c:pt>
                <c:pt idx="854">
                  <c:v>0.65204936265945768</c:v>
                </c:pt>
                <c:pt idx="855">
                  <c:v>0.54669243097305364</c:v>
                </c:pt>
                <c:pt idx="856">
                  <c:v>-0.33688798546791343</c:v>
                </c:pt>
                <c:pt idx="857">
                  <c:v>-0.15441738069057595</c:v>
                </c:pt>
                <c:pt idx="858">
                  <c:v>-0.54246222972869673</c:v>
                </c:pt>
                <c:pt idx="859">
                  <c:v>-0.21913899481296592</c:v>
                </c:pt>
                <c:pt idx="860">
                  <c:v>0.55938225984573209</c:v>
                </c:pt>
                <c:pt idx="861">
                  <c:v>-0.2629988789558429</c:v>
                </c:pt>
                <c:pt idx="862">
                  <c:v>-0.11747665703296703</c:v>
                </c:pt>
                <c:pt idx="863">
                  <c:v>4.2848546057939502E-2</c:v>
                </c:pt>
                <c:pt idx="864">
                  <c:v>-3.0252953991293914E-2</c:v>
                </c:pt>
                <c:pt idx="865">
                  <c:v>-1.1643854379653933</c:v>
                </c:pt>
                <c:pt idx="866">
                  <c:v>0.91143471002578702</c:v>
                </c:pt>
                <c:pt idx="867">
                  <c:v>-0.52576559782028198</c:v>
                </c:pt>
                <c:pt idx="868">
                  <c:v>-0.24158266186714245</c:v>
                </c:pt>
                <c:pt idx="869">
                  <c:v>-0.37276849150657698</c:v>
                </c:pt>
                <c:pt idx="870">
                  <c:v>-2.3005014285445213E-2</c:v>
                </c:pt>
                <c:pt idx="871">
                  <c:v>-0.13962160050868949</c:v>
                </c:pt>
                <c:pt idx="872">
                  <c:v>-7.4818037450313998E-2</c:v>
                </c:pt>
                <c:pt idx="873">
                  <c:v>0.55460208654403764</c:v>
                </c:pt>
                <c:pt idx="874">
                  <c:v>8.4998466074467288E-2</c:v>
                </c:pt>
                <c:pt idx="875">
                  <c:v>-1.2556173838675005E-2</c:v>
                </c:pt>
                <c:pt idx="876">
                  <c:v>-5.9030067175627005E-2</c:v>
                </c:pt>
                <c:pt idx="877">
                  <c:v>-1.0347687005996666</c:v>
                </c:pt>
                <c:pt idx="878">
                  <c:v>-0.57720655202865601</c:v>
                </c:pt>
                <c:pt idx="879">
                  <c:v>5.8476679027080564E-2</c:v>
                </c:pt>
                <c:pt idx="880">
                  <c:v>0.77916282415389992</c:v>
                </c:pt>
                <c:pt idx="881">
                  <c:v>0.37734237313270791</c:v>
                </c:pt>
                <c:pt idx="882">
                  <c:v>-0.48669469356536932</c:v>
                </c:pt>
                <c:pt idx="883">
                  <c:v>-0.48367461562156738</c:v>
                </c:pt>
                <c:pt idx="884">
                  <c:v>0.26179978251457175</c:v>
                </c:pt>
                <c:pt idx="885">
                  <c:v>0.57769012451171964</c:v>
                </c:pt>
                <c:pt idx="886">
                  <c:v>-1.7194580286741309E-2</c:v>
                </c:pt>
                <c:pt idx="887">
                  <c:v>-0.12138126045465512</c:v>
                </c:pt>
                <c:pt idx="888">
                  <c:v>-0.87480348348617898</c:v>
                </c:pt>
                <c:pt idx="889">
                  <c:v>0.55282616615295233</c:v>
                </c:pt>
                <c:pt idx="890">
                  <c:v>-0.20221306383609874</c:v>
                </c:pt>
                <c:pt idx="891">
                  <c:v>-0.46579506993293801</c:v>
                </c:pt>
                <c:pt idx="892">
                  <c:v>-0.33688652515411643</c:v>
                </c:pt>
                <c:pt idx="893">
                  <c:v>0.20615836977958688</c:v>
                </c:pt>
                <c:pt idx="894">
                  <c:v>-0.22477047145366691</c:v>
                </c:pt>
                <c:pt idx="895">
                  <c:v>1.7473900690674806E-2</c:v>
                </c:pt>
                <c:pt idx="896">
                  <c:v>-0.50305891036987516</c:v>
                </c:pt>
                <c:pt idx="897">
                  <c:v>0.53489035367965765</c:v>
                </c:pt>
                <c:pt idx="898">
                  <c:v>0.25104305148124673</c:v>
                </c:pt>
                <c:pt idx="899">
                  <c:v>0.16098047792911491</c:v>
                </c:pt>
                <c:pt idx="900">
                  <c:v>0.30483457446098383</c:v>
                </c:pt>
                <c:pt idx="901">
                  <c:v>-0.1991547793149949</c:v>
                </c:pt>
                <c:pt idx="902">
                  <c:v>0.56787824630737516</c:v>
                </c:pt>
                <c:pt idx="903">
                  <c:v>0.69075465202331832</c:v>
                </c:pt>
                <c:pt idx="904">
                  <c:v>-5.6130826473236112E-2</c:v>
                </c:pt>
                <c:pt idx="905">
                  <c:v>1.06910884380341</c:v>
                </c:pt>
                <c:pt idx="906">
                  <c:v>-7.1289829909801511E-2</c:v>
                </c:pt>
                <c:pt idx="907">
                  <c:v>0.88787752389907826</c:v>
                </c:pt>
                <c:pt idx="908">
                  <c:v>3.5399734973907498E-2</c:v>
                </c:pt>
                <c:pt idx="909">
                  <c:v>-0.60200321674347179</c:v>
                </c:pt>
                <c:pt idx="910">
                  <c:v>-0.13393053412437445</c:v>
                </c:pt>
                <c:pt idx="911">
                  <c:v>-5.8415006846189527E-2</c:v>
                </c:pt>
                <c:pt idx="912">
                  <c:v>8.1890508532524178E-2</c:v>
                </c:pt>
                <c:pt idx="913">
                  <c:v>-0.72102379798889416</c:v>
                </c:pt>
                <c:pt idx="914">
                  <c:v>0.3582805693149595</c:v>
                </c:pt>
                <c:pt idx="915">
                  <c:v>0.12192501872777912</c:v>
                </c:pt>
                <c:pt idx="916">
                  <c:v>-2.2593142464757129E-2</c:v>
                </c:pt>
                <c:pt idx="917">
                  <c:v>0.25512462854385398</c:v>
                </c:pt>
                <c:pt idx="918">
                  <c:v>8.5692808032036216E-2</c:v>
                </c:pt>
                <c:pt idx="919">
                  <c:v>0.77878499031066872</c:v>
                </c:pt>
                <c:pt idx="920">
                  <c:v>-0.35393428802490295</c:v>
                </c:pt>
                <c:pt idx="921">
                  <c:v>-0.14085894823074288</c:v>
                </c:pt>
                <c:pt idx="922">
                  <c:v>2.2771688178181617E-2</c:v>
                </c:pt>
                <c:pt idx="923">
                  <c:v>0.12513762712478538</c:v>
                </c:pt>
                <c:pt idx="924">
                  <c:v>-0.29741302132606595</c:v>
                </c:pt>
                <c:pt idx="925">
                  <c:v>-0.15186049044132321</c:v>
                </c:pt>
                <c:pt idx="926">
                  <c:v>-6.5350875258445892E-2</c:v>
                </c:pt>
                <c:pt idx="927">
                  <c:v>4.2957488447427881E-2</c:v>
                </c:pt>
                <c:pt idx="928">
                  <c:v>0.68426162004470825</c:v>
                </c:pt>
                <c:pt idx="929">
                  <c:v>-0.28166225552558899</c:v>
                </c:pt>
                <c:pt idx="930">
                  <c:v>0.19062969088554391</c:v>
                </c:pt>
                <c:pt idx="931">
                  <c:v>3.0473107472062302E-2</c:v>
                </c:pt>
                <c:pt idx="932">
                  <c:v>0.1764275431633005</c:v>
                </c:pt>
                <c:pt idx="933">
                  <c:v>-5.6941833347082076E-2</c:v>
                </c:pt>
                <c:pt idx="934">
                  <c:v>-0.28392043709755055</c:v>
                </c:pt>
                <c:pt idx="935">
                  <c:v>-0.42102730274200495</c:v>
                </c:pt>
                <c:pt idx="936">
                  <c:v>0.80294889211654963</c:v>
                </c:pt>
                <c:pt idx="937">
                  <c:v>0.15775780379772286</c:v>
                </c:pt>
                <c:pt idx="938">
                  <c:v>3.7109456956386594E-2</c:v>
                </c:pt>
                <c:pt idx="939">
                  <c:v>-0.35567602515220725</c:v>
                </c:pt>
                <c:pt idx="940">
                  <c:v>-0.43054583668708801</c:v>
                </c:pt>
                <c:pt idx="941">
                  <c:v>8.5810482501983726E-2</c:v>
                </c:pt>
                <c:pt idx="942">
                  <c:v>-0.30703923106193493</c:v>
                </c:pt>
                <c:pt idx="943">
                  <c:v>-0.11627452820539504</c:v>
                </c:pt>
                <c:pt idx="944">
                  <c:v>0.60964304208755715</c:v>
                </c:pt>
                <c:pt idx="945">
                  <c:v>-1.0761402845382733</c:v>
                </c:pt>
                <c:pt idx="946">
                  <c:v>-0.85764020681381592</c:v>
                </c:pt>
                <c:pt idx="947">
                  <c:v>-0.15184909105300951</c:v>
                </c:pt>
                <c:pt idx="948">
                  <c:v>-1.0017784833908099</c:v>
                </c:pt>
                <c:pt idx="949">
                  <c:v>0.77436238527297752</c:v>
                </c:pt>
                <c:pt idx="950">
                  <c:v>7.089651655405785E-3</c:v>
                </c:pt>
                <c:pt idx="951">
                  <c:v>0.76983672380447465</c:v>
                </c:pt>
                <c:pt idx="952">
                  <c:v>-1.4249769970774664E-2</c:v>
                </c:pt>
                <c:pt idx="953">
                  <c:v>-4.6795558184385293E-2</c:v>
                </c:pt>
                <c:pt idx="954">
                  <c:v>0.25339466333389443</c:v>
                </c:pt>
                <c:pt idx="955">
                  <c:v>0.54148453474044633</c:v>
                </c:pt>
                <c:pt idx="956">
                  <c:v>7.3231436312198667E-2</c:v>
                </c:pt>
                <c:pt idx="957">
                  <c:v>-0.23617577552795388</c:v>
                </c:pt>
                <c:pt idx="958">
                  <c:v>-0.35471832752227883</c:v>
                </c:pt>
                <c:pt idx="959">
                  <c:v>0.29030004143714938</c:v>
                </c:pt>
                <c:pt idx="960">
                  <c:v>0.25778099894523598</c:v>
                </c:pt>
                <c:pt idx="961">
                  <c:v>-0.94928187131881914</c:v>
                </c:pt>
                <c:pt idx="962">
                  <c:v>0.20731018483638877</c:v>
                </c:pt>
                <c:pt idx="963">
                  <c:v>0.29206371307373002</c:v>
                </c:pt>
                <c:pt idx="964">
                  <c:v>4.6408008784055647E-2</c:v>
                </c:pt>
                <c:pt idx="965">
                  <c:v>-0.68519073724746726</c:v>
                </c:pt>
                <c:pt idx="966">
                  <c:v>-1.1929574012756348</c:v>
                </c:pt>
                <c:pt idx="967">
                  <c:v>0.96737843751907693</c:v>
                </c:pt>
                <c:pt idx="968">
                  <c:v>0.16138996183872206</c:v>
                </c:pt>
                <c:pt idx="969">
                  <c:v>0.17118363082408897</c:v>
                </c:pt>
                <c:pt idx="970">
                  <c:v>6.889192014932663E-2</c:v>
                </c:pt>
                <c:pt idx="971">
                  <c:v>0.53896546363830766</c:v>
                </c:pt>
                <c:pt idx="972">
                  <c:v>0.125790104269981</c:v>
                </c:pt>
                <c:pt idx="973">
                  <c:v>0.35687777400016896</c:v>
                </c:pt>
                <c:pt idx="974">
                  <c:v>0.14707113802433044</c:v>
                </c:pt>
                <c:pt idx="975">
                  <c:v>0.13836291432380687</c:v>
                </c:pt>
                <c:pt idx="976">
                  <c:v>-0.81566894054412864</c:v>
                </c:pt>
                <c:pt idx="977">
                  <c:v>0.23319019377231651</c:v>
                </c:pt>
                <c:pt idx="978">
                  <c:v>-0.29654175043106079</c:v>
                </c:pt>
                <c:pt idx="979">
                  <c:v>-0.407720446586609</c:v>
                </c:pt>
                <c:pt idx="980">
                  <c:v>-0.75799286365509333</c:v>
                </c:pt>
                <c:pt idx="981">
                  <c:v>-0.1487642228603368</c:v>
                </c:pt>
                <c:pt idx="982">
                  <c:v>0.18214686214923945</c:v>
                </c:pt>
                <c:pt idx="983">
                  <c:v>0.81900000572204557</c:v>
                </c:pt>
                <c:pt idx="984">
                  <c:v>-0.19990159571170807</c:v>
                </c:pt>
                <c:pt idx="985">
                  <c:v>0.35292983055114702</c:v>
                </c:pt>
                <c:pt idx="986">
                  <c:v>-0.2227606177330019</c:v>
                </c:pt>
                <c:pt idx="987">
                  <c:v>-6.9528430700302124E-2</c:v>
                </c:pt>
                <c:pt idx="988">
                  <c:v>-0.22974972426891291</c:v>
                </c:pt>
                <c:pt idx="989">
                  <c:v>-0.1141565814614304</c:v>
                </c:pt>
                <c:pt idx="990">
                  <c:v>-0.34764784574508711</c:v>
                </c:pt>
                <c:pt idx="991">
                  <c:v>6.0103302821517086E-3</c:v>
                </c:pt>
                <c:pt idx="992">
                  <c:v>1.1261736042797644E-2</c:v>
                </c:pt>
                <c:pt idx="993">
                  <c:v>0.43320962786674538</c:v>
                </c:pt>
                <c:pt idx="994">
                  <c:v>-0.68641388416290083</c:v>
                </c:pt>
                <c:pt idx="995">
                  <c:v>-4.9678266048431556E-2</c:v>
                </c:pt>
                <c:pt idx="996">
                  <c:v>1.9107668194919846E-3</c:v>
                </c:pt>
                <c:pt idx="997">
                  <c:v>-0.56900358200073198</c:v>
                </c:pt>
                <c:pt idx="998">
                  <c:v>0.1744890064001085</c:v>
                </c:pt>
                <c:pt idx="999">
                  <c:v>-0.26615542173385598</c:v>
                </c:pt>
              </c:numCache>
            </c:numRef>
          </c:xVal>
          <c:yVal>
            <c:numRef>
              <c:f>Sheet1!$P$1:$P$1000</c:f>
              <c:numCache>
                <c:formatCode>General</c:formatCode>
                <c:ptCount val="1000"/>
                <c:pt idx="0">
                  <c:v>-0.66070175170898615</c:v>
                </c:pt>
                <c:pt idx="1">
                  <c:v>-0.36374920606613087</c:v>
                </c:pt>
                <c:pt idx="2">
                  <c:v>-0.31107756495475991</c:v>
                </c:pt>
                <c:pt idx="3">
                  <c:v>4.3487690389156439E-2</c:v>
                </c:pt>
                <c:pt idx="4">
                  <c:v>-0.46392232179641801</c:v>
                </c:pt>
                <c:pt idx="5">
                  <c:v>0.26597225666046098</c:v>
                </c:pt>
                <c:pt idx="6">
                  <c:v>0.43041932582855308</c:v>
                </c:pt>
                <c:pt idx="7">
                  <c:v>-0.16289377212524406</c:v>
                </c:pt>
                <c:pt idx="8">
                  <c:v>-4.2889874428510728E-2</c:v>
                </c:pt>
                <c:pt idx="9">
                  <c:v>0.3444314301013941</c:v>
                </c:pt>
                <c:pt idx="10">
                  <c:v>0.1963791549205777</c:v>
                </c:pt>
                <c:pt idx="11">
                  <c:v>-0.43822321295738198</c:v>
                </c:pt>
                <c:pt idx="12">
                  <c:v>0.17418646812439051</c:v>
                </c:pt>
                <c:pt idx="13">
                  <c:v>-0.22022224962711306</c:v>
                </c:pt>
                <c:pt idx="14">
                  <c:v>-7.8278653323650402E-2</c:v>
                </c:pt>
                <c:pt idx="15">
                  <c:v>-0.40977939963340798</c:v>
                </c:pt>
                <c:pt idx="16">
                  <c:v>0.84649199247360463</c:v>
                </c:pt>
                <c:pt idx="17">
                  <c:v>0.66902774572372403</c:v>
                </c:pt>
                <c:pt idx="18">
                  <c:v>-0.36147940158844166</c:v>
                </c:pt>
                <c:pt idx="19">
                  <c:v>0.78304523229599321</c:v>
                </c:pt>
                <c:pt idx="20">
                  <c:v>0.27212172746658275</c:v>
                </c:pt>
                <c:pt idx="21">
                  <c:v>-0.13436736166477201</c:v>
                </c:pt>
                <c:pt idx="22">
                  <c:v>-0.64262682199478316</c:v>
                </c:pt>
                <c:pt idx="23">
                  <c:v>-0.89356696605682207</c:v>
                </c:pt>
                <c:pt idx="24">
                  <c:v>-2.0252805203199414E-2</c:v>
                </c:pt>
                <c:pt idx="25">
                  <c:v>-1.0418354533612704E-2</c:v>
                </c:pt>
                <c:pt idx="26">
                  <c:v>-2.0974162966013097E-2</c:v>
                </c:pt>
                <c:pt idx="27">
                  <c:v>-0.5162950158119195</c:v>
                </c:pt>
                <c:pt idx="28">
                  <c:v>-0.73780328035354814</c:v>
                </c:pt>
                <c:pt idx="29">
                  <c:v>0.92767870426178189</c:v>
                </c:pt>
                <c:pt idx="30">
                  <c:v>0.17521573603153257</c:v>
                </c:pt>
                <c:pt idx="31">
                  <c:v>0.48649004101753202</c:v>
                </c:pt>
                <c:pt idx="32">
                  <c:v>0.16773582994937905</c:v>
                </c:pt>
                <c:pt idx="33">
                  <c:v>-1.23239386081696</c:v>
                </c:pt>
                <c:pt idx="34">
                  <c:v>0.36809784173965643</c:v>
                </c:pt>
                <c:pt idx="35">
                  <c:v>0.41125380992889432</c:v>
                </c:pt>
                <c:pt idx="36">
                  <c:v>-0.851018667221069</c:v>
                </c:pt>
                <c:pt idx="37">
                  <c:v>0.34906217455864147</c:v>
                </c:pt>
                <c:pt idx="38">
                  <c:v>-0.38987231254577726</c:v>
                </c:pt>
                <c:pt idx="39">
                  <c:v>0.8706350326538147</c:v>
                </c:pt>
                <c:pt idx="40">
                  <c:v>-0.39200797677040267</c:v>
                </c:pt>
                <c:pt idx="41">
                  <c:v>0.27920246124267772</c:v>
                </c:pt>
                <c:pt idx="42">
                  <c:v>0.28042051196098466</c:v>
                </c:pt>
                <c:pt idx="43">
                  <c:v>0.10943150520324721</c:v>
                </c:pt>
                <c:pt idx="44">
                  <c:v>-0.31942558288574391</c:v>
                </c:pt>
                <c:pt idx="45">
                  <c:v>-8.5559256374836468E-2</c:v>
                </c:pt>
                <c:pt idx="46">
                  <c:v>-0.26045820116996943</c:v>
                </c:pt>
                <c:pt idx="47">
                  <c:v>-0.16431158781051605</c:v>
                </c:pt>
                <c:pt idx="48">
                  <c:v>0.52153080701828003</c:v>
                </c:pt>
                <c:pt idx="49">
                  <c:v>0.26043242216110174</c:v>
                </c:pt>
                <c:pt idx="50">
                  <c:v>-0.33254915475845298</c:v>
                </c:pt>
                <c:pt idx="51">
                  <c:v>-0.32070443034172108</c:v>
                </c:pt>
                <c:pt idx="52">
                  <c:v>0.14152404665946999</c:v>
                </c:pt>
                <c:pt idx="53">
                  <c:v>-0.13762770593166387</c:v>
                </c:pt>
                <c:pt idx="54">
                  <c:v>0.19510428607463806</c:v>
                </c:pt>
                <c:pt idx="55">
                  <c:v>1.2135316133499026</c:v>
                </c:pt>
                <c:pt idx="56">
                  <c:v>-0.143800154328346</c:v>
                </c:pt>
                <c:pt idx="57">
                  <c:v>0.24862849712371801</c:v>
                </c:pt>
                <c:pt idx="58">
                  <c:v>0.21078619360923845</c:v>
                </c:pt>
                <c:pt idx="59">
                  <c:v>-0.45394793152809099</c:v>
                </c:pt>
                <c:pt idx="60">
                  <c:v>-1.4102563261985848E-2</c:v>
                </c:pt>
                <c:pt idx="61">
                  <c:v>-0.40304404497146601</c:v>
                </c:pt>
                <c:pt idx="62">
                  <c:v>-0.13682255148887587</c:v>
                </c:pt>
                <c:pt idx="63">
                  <c:v>0.58680325746536321</c:v>
                </c:pt>
                <c:pt idx="64">
                  <c:v>0.41005402803420998</c:v>
                </c:pt>
                <c:pt idx="65">
                  <c:v>0.19173440337181144</c:v>
                </c:pt>
                <c:pt idx="66">
                  <c:v>0.38621568679809598</c:v>
                </c:pt>
                <c:pt idx="67">
                  <c:v>0.10558270663023024</c:v>
                </c:pt>
                <c:pt idx="68">
                  <c:v>0.53530627489089999</c:v>
                </c:pt>
                <c:pt idx="69">
                  <c:v>-0.5018185377120965</c:v>
                </c:pt>
                <c:pt idx="70">
                  <c:v>0.22007364034652691</c:v>
                </c:pt>
                <c:pt idx="71">
                  <c:v>-1.3164125680923533</c:v>
                </c:pt>
                <c:pt idx="72">
                  <c:v>0.12082524597644845</c:v>
                </c:pt>
                <c:pt idx="73">
                  <c:v>-0.56555265188217196</c:v>
                </c:pt>
                <c:pt idx="74">
                  <c:v>-0.41976290941238398</c:v>
                </c:pt>
                <c:pt idx="75">
                  <c:v>-0.56205135583877663</c:v>
                </c:pt>
                <c:pt idx="76">
                  <c:v>0.40238142013549832</c:v>
                </c:pt>
                <c:pt idx="77">
                  <c:v>-0.31581160426139798</c:v>
                </c:pt>
                <c:pt idx="78">
                  <c:v>-2.2927286103367802E-2</c:v>
                </c:pt>
                <c:pt idx="79">
                  <c:v>-0.26163974404334917</c:v>
                </c:pt>
                <c:pt idx="80">
                  <c:v>-9.2386774718761389E-2</c:v>
                </c:pt>
                <c:pt idx="81">
                  <c:v>1.5134410932660101E-2</c:v>
                </c:pt>
                <c:pt idx="82">
                  <c:v>-0.38495081663131708</c:v>
                </c:pt>
                <c:pt idx="83">
                  <c:v>-1.2678017616271966</c:v>
                </c:pt>
                <c:pt idx="84">
                  <c:v>1.9914520904421803E-2</c:v>
                </c:pt>
                <c:pt idx="85">
                  <c:v>0.65167248249054333</c:v>
                </c:pt>
                <c:pt idx="86">
                  <c:v>-0.43991556763649126</c:v>
                </c:pt>
                <c:pt idx="87">
                  <c:v>5.2127905189990997E-2</c:v>
                </c:pt>
                <c:pt idx="88">
                  <c:v>-0.11084470897913021</c:v>
                </c:pt>
                <c:pt idx="89">
                  <c:v>-0.72766387462616189</c:v>
                </c:pt>
                <c:pt idx="90">
                  <c:v>0.32653596997261197</c:v>
                </c:pt>
                <c:pt idx="91">
                  <c:v>-4.8928342759609028E-2</c:v>
                </c:pt>
                <c:pt idx="92">
                  <c:v>-0.21110449731349951</c:v>
                </c:pt>
                <c:pt idx="93">
                  <c:v>4.3933231383562116E-2</c:v>
                </c:pt>
                <c:pt idx="94">
                  <c:v>-0.33611023426056036</c:v>
                </c:pt>
                <c:pt idx="95">
                  <c:v>-0.39584377408027743</c:v>
                </c:pt>
                <c:pt idx="96">
                  <c:v>-0.21533155441284199</c:v>
                </c:pt>
                <c:pt idx="97">
                  <c:v>-0.41195216774940696</c:v>
                </c:pt>
                <c:pt idx="98">
                  <c:v>-0.18739129602909169</c:v>
                </c:pt>
                <c:pt idx="99">
                  <c:v>0.53327184915542603</c:v>
                </c:pt>
                <c:pt idx="100">
                  <c:v>-0.41270509362220797</c:v>
                </c:pt>
                <c:pt idx="101">
                  <c:v>-0.37300962209701538</c:v>
                </c:pt>
                <c:pt idx="102">
                  <c:v>0.47593528032302901</c:v>
                </c:pt>
                <c:pt idx="103">
                  <c:v>0.49536216259002808</c:v>
                </c:pt>
                <c:pt idx="104">
                  <c:v>0.84312766790390004</c:v>
                </c:pt>
                <c:pt idx="105">
                  <c:v>1.0458145290613244E-2</c:v>
                </c:pt>
                <c:pt idx="106">
                  <c:v>0.91466265916824296</c:v>
                </c:pt>
                <c:pt idx="107">
                  <c:v>0.1513103693723688</c:v>
                </c:pt>
                <c:pt idx="108">
                  <c:v>0.1933292746543879</c:v>
                </c:pt>
                <c:pt idx="109">
                  <c:v>-0.36784437298774897</c:v>
                </c:pt>
                <c:pt idx="110">
                  <c:v>-0.40376025438308699</c:v>
                </c:pt>
                <c:pt idx="111">
                  <c:v>0.37112858891487349</c:v>
                </c:pt>
                <c:pt idx="112">
                  <c:v>-0.6767435073852559</c:v>
                </c:pt>
                <c:pt idx="113">
                  <c:v>-0.39960953593254289</c:v>
                </c:pt>
                <c:pt idx="114">
                  <c:v>0.15461285412311601</c:v>
                </c:pt>
                <c:pt idx="115">
                  <c:v>-0.93036317825317405</c:v>
                </c:pt>
                <c:pt idx="116">
                  <c:v>-0.34961608052253712</c:v>
                </c:pt>
                <c:pt idx="117">
                  <c:v>6.2900431454182018E-2</c:v>
                </c:pt>
                <c:pt idx="118">
                  <c:v>-7.504821568727485E-2</c:v>
                </c:pt>
                <c:pt idx="119">
                  <c:v>0.46577695012092601</c:v>
                </c:pt>
                <c:pt idx="120">
                  <c:v>-0.99443608522414995</c:v>
                </c:pt>
                <c:pt idx="121">
                  <c:v>-1.11741614341736</c:v>
                </c:pt>
                <c:pt idx="122">
                  <c:v>-0.61077016592025757</c:v>
                </c:pt>
                <c:pt idx="123">
                  <c:v>-0.23074248433113195</c:v>
                </c:pt>
                <c:pt idx="124">
                  <c:v>-0.10344859212636867</c:v>
                </c:pt>
                <c:pt idx="125">
                  <c:v>-0.47573834657669073</c:v>
                </c:pt>
                <c:pt idx="126">
                  <c:v>0.55813896656036399</c:v>
                </c:pt>
                <c:pt idx="127">
                  <c:v>4.7314118593931379E-2</c:v>
                </c:pt>
                <c:pt idx="128">
                  <c:v>-5.8519538491964292E-2</c:v>
                </c:pt>
                <c:pt idx="129">
                  <c:v>-1.1674722433090199</c:v>
                </c:pt>
                <c:pt idx="130">
                  <c:v>0.48915755748748802</c:v>
                </c:pt>
                <c:pt idx="131">
                  <c:v>0.33553174138069325</c:v>
                </c:pt>
                <c:pt idx="132">
                  <c:v>0.19910223782062547</c:v>
                </c:pt>
                <c:pt idx="133">
                  <c:v>0.81338530778884899</c:v>
                </c:pt>
                <c:pt idx="134">
                  <c:v>-1.1749728918075601</c:v>
                </c:pt>
                <c:pt idx="135">
                  <c:v>0.10193525254726421</c:v>
                </c:pt>
                <c:pt idx="136">
                  <c:v>0.138301536440849</c:v>
                </c:pt>
                <c:pt idx="137">
                  <c:v>0.17709532380104157</c:v>
                </c:pt>
                <c:pt idx="138">
                  <c:v>-0.52767860889434803</c:v>
                </c:pt>
                <c:pt idx="139">
                  <c:v>-0.70822954177856401</c:v>
                </c:pt>
                <c:pt idx="140">
                  <c:v>-0.70643907785415605</c:v>
                </c:pt>
                <c:pt idx="141">
                  <c:v>0.25226867198944286</c:v>
                </c:pt>
                <c:pt idx="142">
                  <c:v>0.91040921211242765</c:v>
                </c:pt>
                <c:pt idx="143">
                  <c:v>0.53561317920684759</c:v>
                </c:pt>
                <c:pt idx="144">
                  <c:v>-0.52734327316284202</c:v>
                </c:pt>
                <c:pt idx="145">
                  <c:v>-0.11481957882642696</c:v>
                </c:pt>
                <c:pt idx="146">
                  <c:v>-0.124283850193024</c:v>
                </c:pt>
                <c:pt idx="147">
                  <c:v>-0.18865385651588401</c:v>
                </c:pt>
                <c:pt idx="148">
                  <c:v>0.24709729850292328</c:v>
                </c:pt>
                <c:pt idx="149">
                  <c:v>-0.36583936214447155</c:v>
                </c:pt>
                <c:pt idx="150">
                  <c:v>-6.3704513013362912E-2</c:v>
                </c:pt>
                <c:pt idx="151">
                  <c:v>0.91345387697219804</c:v>
                </c:pt>
                <c:pt idx="152">
                  <c:v>-0.10787960141897221</c:v>
                </c:pt>
                <c:pt idx="153">
                  <c:v>-0.62116724252700795</c:v>
                </c:pt>
                <c:pt idx="154">
                  <c:v>-0.26724857091903698</c:v>
                </c:pt>
                <c:pt idx="155">
                  <c:v>-0.13663476705551067</c:v>
                </c:pt>
                <c:pt idx="156">
                  <c:v>0.1200185790658</c:v>
                </c:pt>
                <c:pt idx="157">
                  <c:v>0.31690374016761907</c:v>
                </c:pt>
                <c:pt idx="158">
                  <c:v>-1.08835673332214</c:v>
                </c:pt>
                <c:pt idx="159">
                  <c:v>-2.8886107727885288E-2</c:v>
                </c:pt>
                <c:pt idx="160">
                  <c:v>0.39839619398117243</c:v>
                </c:pt>
                <c:pt idx="161">
                  <c:v>0.37233117222786155</c:v>
                </c:pt>
                <c:pt idx="162">
                  <c:v>-1.06485307216644</c:v>
                </c:pt>
                <c:pt idx="163">
                  <c:v>0.51497066020965598</c:v>
                </c:pt>
                <c:pt idx="164">
                  <c:v>0.10059164464473699</c:v>
                </c:pt>
                <c:pt idx="165">
                  <c:v>0.39097929000854625</c:v>
                </c:pt>
                <c:pt idx="166">
                  <c:v>-0.11217726022005105</c:v>
                </c:pt>
                <c:pt idx="167">
                  <c:v>0.13742798566818201</c:v>
                </c:pt>
                <c:pt idx="168">
                  <c:v>0.42891857028007696</c:v>
                </c:pt>
                <c:pt idx="169">
                  <c:v>-0.32361510396003795</c:v>
                </c:pt>
                <c:pt idx="170">
                  <c:v>0.12064552307128967</c:v>
                </c:pt>
                <c:pt idx="171">
                  <c:v>-8.6723148822784479E-2</c:v>
                </c:pt>
                <c:pt idx="172">
                  <c:v>0.21378278732299869</c:v>
                </c:pt>
                <c:pt idx="173">
                  <c:v>-0.32750132679939298</c:v>
                </c:pt>
                <c:pt idx="174">
                  <c:v>0.62940645217895563</c:v>
                </c:pt>
                <c:pt idx="175">
                  <c:v>0.21578970551490845</c:v>
                </c:pt>
                <c:pt idx="176">
                  <c:v>-0.1493633091449745</c:v>
                </c:pt>
                <c:pt idx="177">
                  <c:v>-0.24134187400341001</c:v>
                </c:pt>
                <c:pt idx="178">
                  <c:v>0.35740745067596402</c:v>
                </c:pt>
                <c:pt idx="179">
                  <c:v>0.22804240882396754</c:v>
                </c:pt>
                <c:pt idx="180">
                  <c:v>-2.91710048913956E-2</c:v>
                </c:pt>
                <c:pt idx="181">
                  <c:v>-0.8587061762809769</c:v>
                </c:pt>
                <c:pt idx="182">
                  <c:v>-0.20449341833591544</c:v>
                </c:pt>
                <c:pt idx="183">
                  <c:v>-0.42705243825912498</c:v>
                </c:pt>
                <c:pt idx="184">
                  <c:v>0.37524145841598416</c:v>
                </c:pt>
                <c:pt idx="185">
                  <c:v>0.34301877021789795</c:v>
                </c:pt>
                <c:pt idx="186">
                  <c:v>0.17953459918499057</c:v>
                </c:pt>
                <c:pt idx="187">
                  <c:v>0.26774746179580738</c:v>
                </c:pt>
                <c:pt idx="188">
                  <c:v>-0.701823711395264</c:v>
                </c:pt>
                <c:pt idx="189">
                  <c:v>0.46659845113754383</c:v>
                </c:pt>
                <c:pt idx="190">
                  <c:v>-0.52440649271011397</c:v>
                </c:pt>
                <c:pt idx="191">
                  <c:v>0.68361574411392223</c:v>
                </c:pt>
                <c:pt idx="192">
                  <c:v>0.37154367566108698</c:v>
                </c:pt>
                <c:pt idx="193">
                  <c:v>-2.5437686592340532E-2</c:v>
                </c:pt>
                <c:pt idx="194">
                  <c:v>0.13444636762142295</c:v>
                </c:pt>
                <c:pt idx="195">
                  <c:v>6.4164869487285614E-2</c:v>
                </c:pt>
                <c:pt idx="196">
                  <c:v>-0.29243656992912426</c:v>
                </c:pt>
                <c:pt idx="197">
                  <c:v>-1.3467783108353604E-2</c:v>
                </c:pt>
                <c:pt idx="198">
                  <c:v>0.51238083839416504</c:v>
                </c:pt>
                <c:pt idx="199">
                  <c:v>0.18022038042545369</c:v>
                </c:pt>
                <c:pt idx="200">
                  <c:v>0.28871002793312101</c:v>
                </c:pt>
                <c:pt idx="201">
                  <c:v>-0.721199750900269</c:v>
                </c:pt>
                <c:pt idx="202">
                  <c:v>0.51894581317901955</c:v>
                </c:pt>
                <c:pt idx="203">
                  <c:v>1.3832601718604612E-2</c:v>
                </c:pt>
                <c:pt idx="204">
                  <c:v>-0.23194155097007799</c:v>
                </c:pt>
                <c:pt idx="205">
                  <c:v>0.185823678970337</c:v>
                </c:pt>
                <c:pt idx="206">
                  <c:v>0.31236949563026589</c:v>
                </c:pt>
                <c:pt idx="207">
                  <c:v>-4.560530558228465E-2</c:v>
                </c:pt>
                <c:pt idx="208">
                  <c:v>-0.20606338977813757</c:v>
                </c:pt>
                <c:pt idx="209">
                  <c:v>-0.30325636267661998</c:v>
                </c:pt>
                <c:pt idx="210">
                  <c:v>8.5862174630164989E-2</c:v>
                </c:pt>
                <c:pt idx="211">
                  <c:v>-0.79119384288787864</c:v>
                </c:pt>
                <c:pt idx="212">
                  <c:v>-1.4211699366569503E-2</c:v>
                </c:pt>
                <c:pt idx="213">
                  <c:v>0.73359680175781306</c:v>
                </c:pt>
                <c:pt idx="214">
                  <c:v>-0.39213210344314597</c:v>
                </c:pt>
                <c:pt idx="215">
                  <c:v>-0.64494776725769065</c:v>
                </c:pt>
                <c:pt idx="216">
                  <c:v>-0.26607912778854398</c:v>
                </c:pt>
                <c:pt idx="217">
                  <c:v>-0.26423108577728299</c:v>
                </c:pt>
                <c:pt idx="218">
                  <c:v>-0.32337743043899497</c:v>
                </c:pt>
                <c:pt idx="219">
                  <c:v>0.52618283033371005</c:v>
                </c:pt>
                <c:pt idx="220">
                  <c:v>0.52727478742599498</c:v>
                </c:pt>
                <c:pt idx="221">
                  <c:v>-0.34421518445014981</c:v>
                </c:pt>
                <c:pt idx="222">
                  <c:v>0.104858085513115</c:v>
                </c:pt>
                <c:pt idx="223">
                  <c:v>-0.47269171476364102</c:v>
                </c:pt>
                <c:pt idx="224">
                  <c:v>-0.20497483015060441</c:v>
                </c:pt>
                <c:pt idx="225">
                  <c:v>0.58755779266357588</c:v>
                </c:pt>
                <c:pt idx="226">
                  <c:v>1.2002245187759366</c:v>
                </c:pt>
                <c:pt idx="227">
                  <c:v>-0.40556713938713101</c:v>
                </c:pt>
                <c:pt idx="228">
                  <c:v>-0.42067730426788408</c:v>
                </c:pt>
                <c:pt idx="229">
                  <c:v>0.19441401958465607</c:v>
                </c:pt>
                <c:pt idx="230">
                  <c:v>0.16738189756870306</c:v>
                </c:pt>
                <c:pt idx="231">
                  <c:v>-0.39197209477424849</c:v>
                </c:pt>
                <c:pt idx="232">
                  <c:v>-0.37398678064346491</c:v>
                </c:pt>
                <c:pt idx="233">
                  <c:v>-0.26747068762779314</c:v>
                </c:pt>
                <c:pt idx="234">
                  <c:v>-5.6524045765399614E-2</c:v>
                </c:pt>
                <c:pt idx="235">
                  <c:v>-0.122480608522892</c:v>
                </c:pt>
                <c:pt idx="236">
                  <c:v>0.11014202237129224</c:v>
                </c:pt>
                <c:pt idx="237">
                  <c:v>0.22535480558872206</c:v>
                </c:pt>
                <c:pt idx="238">
                  <c:v>0.43035754561424466</c:v>
                </c:pt>
                <c:pt idx="239">
                  <c:v>-0.50374501943588657</c:v>
                </c:pt>
                <c:pt idx="240">
                  <c:v>-1.82222835719585E-2</c:v>
                </c:pt>
                <c:pt idx="241">
                  <c:v>-0.54549044370651201</c:v>
                </c:pt>
                <c:pt idx="242">
                  <c:v>0.14140294492244757</c:v>
                </c:pt>
                <c:pt idx="243">
                  <c:v>-0.48302567005157498</c:v>
                </c:pt>
                <c:pt idx="244">
                  <c:v>-1.1457062959670952</c:v>
                </c:pt>
                <c:pt idx="245">
                  <c:v>5.8961072936654117E-3</c:v>
                </c:pt>
                <c:pt idx="246">
                  <c:v>-0.71690171957016213</c:v>
                </c:pt>
                <c:pt idx="247">
                  <c:v>0.54630184173583951</c:v>
                </c:pt>
                <c:pt idx="248">
                  <c:v>7.9602994024753945E-2</c:v>
                </c:pt>
                <c:pt idx="249">
                  <c:v>-0.16405411064624806</c:v>
                </c:pt>
                <c:pt idx="250">
                  <c:v>0.65815371274948387</c:v>
                </c:pt>
                <c:pt idx="251">
                  <c:v>0.69487577676773171</c:v>
                </c:pt>
                <c:pt idx="252">
                  <c:v>-0.16453279554843944</c:v>
                </c:pt>
                <c:pt idx="253">
                  <c:v>0.47926393151283297</c:v>
                </c:pt>
                <c:pt idx="254">
                  <c:v>-0.238857671618462</c:v>
                </c:pt>
                <c:pt idx="255">
                  <c:v>0.29178279638290566</c:v>
                </c:pt>
                <c:pt idx="256">
                  <c:v>0.18489606678485901</c:v>
                </c:pt>
                <c:pt idx="257">
                  <c:v>-0.3924599885940569</c:v>
                </c:pt>
                <c:pt idx="258">
                  <c:v>-0.18064278364181499</c:v>
                </c:pt>
                <c:pt idx="259">
                  <c:v>-0.33528712391853338</c:v>
                </c:pt>
                <c:pt idx="260">
                  <c:v>0.20601952075958288</c:v>
                </c:pt>
                <c:pt idx="261">
                  <c:v>-0.70220935344696001</c:v>
                </c:pt>
                <c:pt idx="262">
                  <c:v>3.0720846727490415E-2</c:v>
                </c:pt>
                <c:pt idx="263">
                  <c:v>0.57506740093231157</c:v>
                </c:pt>
                <c:pt idx="264">
                  <c:v>0.11290653795003912</c:v>
                </c:pt>
                <c:pt idx="265">
                  <c:v>-0.5582427382469175</c:v>
                </c:pt>
                <c:pt idx="266">
                  <c:v>0.41704857349395907</c:v>
                </c:pt>
                <c:pt idx="267">
                  <c:v>0.31076884269714483</c:v>
                </c:pt>
                <c:pt idx="268">
                  <c:v>3.3002808690071141E-2</c:v>
                </c:pt>
                <c:pt idx="269">
                  <c:v>0.23669984936714245</c:v>
                </c:pt>
                <c:pt idx="270">
                  <c:v>9.2738792300224429E-2</c:v>
                </c:pt>
                <c:pt idx="271">
                  <c:v>-0.97958248853683427</c:v>
                </c:pt>
                <c:pt idx="272">
                  <c:v>-0.46966853737831132</c:v>
                </c:pt>
                <c:pt idx="273">
                  <c:v>-0.31857588887214855</c:v>
                </c:pt>
                <c:pt idx="274">
                  <c:v>4.7828074544668378E-2</c:v>
                </c:pt>
                <c:pt idx="275">
                  <c:v>-0.92658460140228249</c:v>
                </c:pt>
                <c:pt idx="276">
                  <c:v>-0.37267652153968966</c:v>
                </c:pt>
                <c:pt idx="277">
                  <c:v>-0.56456577777862449</c:v>
                </c:pt>
                <c:pt idx="278">
                  <c:v>0.40879780054092379</c:v>
                </c:pt>
                <c:pt idx="279">
                  <c:v>0.21962405741214799</c:v>
                </c:pt>
                <c:pt idx="280">
                  <c:v>0.15359438955783922</c:v>
                </c:pt>
                <c:pt idx="281">
                  <c:v>7.5463685207069111E-3</c:v>
                </c:pt>
                <c:pt idx="282">
                  <c:v>0.67604672908783003</c:v>
                </c:pt>
                <c:pt idx="283">
                  <c:v>9.6490047872066567E-2</c:v>
                </c:pt>
                <c:pt idx="284">
                  <c:v>-0.12898379564285301</c:v>
                </c:pt>
                <c:pt idx="285">
                  <c:v>-0.39144727587699996</c:v>
                </c:pt>
                <c:pt idx="286">
                  <c:v>6.8146251142024994E-2</c:v>
                </c:pt>
                <c:pt idx="287">
                  <c:v>-0.20377929508686168</c:v>
                </c:pt>
                <c:pt idx="288">
                  <c:v>0.62688571214676114</c:v>
                </c:pt>
                <c:pt idx="289">
                  <c:v>-0.33767098188400568</c:v>
                </c:pt>
                <c:pt idx="290">
                  <c:v>4.2118962854147221E-2</c:v>
                </c:pt>
                <c:pt idx="291">
                  <c:v>-0.89523392915725342</c:v>
                </c:pt>
                <c:pt idx="292">
                  <c:v>-1.0973380804061899</c:v>
                </c:pt>
                <c:pt idx="293">
                  <c:v>-3.868881240487114E-2</c:v>
                </c:pt>
                <c:pt idx="294">
                  <c:v>0.42252403497695995</c:v>
                </c:pt>
                <c:pt idx="295">
                  <c:v>-0.23201839625835399</c:v>
                </c:pt>
                <c:pt idx="296">
                  <c:v>-2.9467042535543483E-2</c:v>
                </c:pt>
                <c:pt idx="297">
                  <c:v>-4.3223399668931996E-2</c:v>
                </c:pt>
                <c:pt idx="298">
                  <c:v>-0.25441828370094455</c:v>
                </c:pt>
                <c:pt idx="299">
                  <c:v>-0.12302085012197519</c:v>
                </c:pt>
                <c:pt idx="300">
                  <c:v>-0.35151600837707625</c:v>
                </c:pt>
                <c:pt idx="301">
                  <c:v>0.30950835347175598</c:v>
                </c:pt>
                <c:pt idx="302">
                  <c:v>0.27950391173362732</c:v>
                </c:pt>
                <c:pt idx="303">
                  <c:v>-0.39899572730064609</c:v>
                </c:pt>
                <c:pt idx="304">
                  <c:v>0.45820727944374101</c:v>
                </c:pt>
                <c:pt idx="305">
                  <c:v>0.10526072978973439</c:v>
                </c:pt>
                <c:pt idx="306">
                  <c:v>0.54571467638015914</c:v>
                </c:pt>
                <c:pt idx="307">
                  <c:v>-0.23437212407589</c:v>
                </c:pt>
                <c:pt idx="308">
                  <c:v>-6.5610885620117229E-2</c:v>
                </c:pt>
                <c:pt idx="309">
                  <c:v>-0.16878910362720553</c:v>
                </c:pt>
                <c:pt idx="310">
                  <c:v>-0.46148303151130693</c:v>
                </c:pt>
                <c:pt idx="311">
                  <c:v>7.5738683342934057E-2</c:v>
                </c:pt>
                <c:pt idx="312">
                  <c:v>-0.27459898591041743</c:v>
                </c:pt>
                <c:pt idx="313">
                  <c:v>0.12840367853641499</c:v>
                </c:pt>
                <c:pt idx="314">
                  <c:v>0.56485348939895597</c:v>
                </c:pt>
                <c:pt idx="315">
                  <c:v>-0.2411631345748908</c:v>
                </c:pt>
                <c:pt idx="316">
                  <c:v>-0.46385055780410883</c:v>
                </c:pt>
                <c:pt idx="317">
                  <c:v>2.4944454431533768E-2</c:v>
                </c:pt>
                <c:pt idx="318">
                  <c:v>1.2704305350780511E-2</c:v>
                </c:pt>
                <c:pt idx="319">
                  <c:v>-0.24353821575641668</c:v>
                </c:pt>
                <c:pt idx="320">
                  <c:v>9.365575760602983E-2</c:v>
                </c:pt>
                <c:pt idx="321">
                  <c:v>-0.13959556818008401</c:v>
                </c:pt>
                <c:pt idx="322">
                  <c:v>-0.4470444321632388</c:v>
                </c:pt>
                <c:pt idx="323">
                  <c:v>7.4176736176014002E-2</c:v>
                </c:pt>
                <c:pt idx="324">
                  <c:v>-2.8831752017140486E-2</c:v>
                </c:pt>
                <c:pt idx="325">
                  <c:v>-0.1542461216449745</c:v>
                </c:pt>
                <c:pt idx="326">
                  <c:v>-0.1650228798389429</c:v>
                </c:pt>
                <c:pt idx="327">
                  <c:v>-0.87274217605590865</c:v>
                </c:pt>
                <c:pt idx="328">
                  <c:v>0.284346044063568</c:v>
                </c:pt>
                <c:pt idx="329">
                  <c:v>0.18658615648746604</c:v>
                </c:pt>
                <c:pt idx="330">
                  <c:v>-0.34212002158165095</c:v>
                </c:pt>
                <c:pt idx="331">
                  <c:v>0.42241302132606595</c:v>
                </c:pt>
                <c:pt idx="332">
                  <c:v>-0.13397715985774999</c:v>
                </c:pt>
                <c:pt idx="333">
                  <c:v>-0.77662962675094793</c:v>
                </c:pt>
                <c:pt idx="334">
                  <c:v>9.703119844198238E-2</c:v>
                </c:pt>
                <c:pt idx="335">
                  <c:v>-0.39991727471351696</c:v>
                </c:pt>
                <c:pt idx="336">
                  <c:v>0.80670464038849232</c:v>
                </c:pt>
                <c:pt idx="337">
                  <c:v>0.16193492710590404</c:v>
                </c:pt>
                <c:pt idx="338">
                  <c:v>0.24702778458595351</c:v>
                </c:pt>
                <c:pt idx="339">
                  <c:v>0.15204648673534504</c:v>
                </c:pt>
                <c:pt idx="340">
                  <c:v>-0.33395040035247997</c:v>
                </c:pt>
                <c:pt idx="341">
                  <c:v>5.7282405905425739E-3</c:v>
                </c:pt>
                <c:pt idx="342">
                  <c:v>-0.28440761566162098</c:v>
                </c:pt>
                <c:pt idx="343">
                  <c:v>0.21592959761619657</c:v>
                </c:pt>
                <c:pt idx="344">
                  <c:v>4.0692005306482315E-2</c:v>
                </c:pt>
                <c:pt idx="345">
                  <c:v>0.11358225345611643</c:v>
                </c:pt>
                <c:pt idx="346">
                  <c:v>0.2450095564126975</c:v>
                </c:pt>
                <c:pt idx="347">
                  <c:v>-0.5643369555473311</c:v>
                </c:pt>
                <c:pt idx="348">
                  <c:v>-0.13882534205913499</c:v>
                </c:pt>
                <c:pt idx="349">
                  <c:v>-0.24015673995018</c:v>
                </c:pt>
                <c:pt idx="350">
                  <c:v>-0.292461156845093</c:v>
                </c:pt>
                <c:pt idx="351">
                  <c:v>6.0213238000869813E-2</c:v>
                </c:pt>
                <c:pt idx="352">
                  <c:v>-0.405075132846832</c:v>
                </c:pt>
                <c:pt idx="353">
                  <c:v>9.3090929090977215E-2</c:v>
                </c:pt>
                <c:pt idx="354">
                  <c:v>-0.8505289554595975</c:v>
                </c:pt>
                <c:pt idx="355">
                  <c:v>-0.53535801172256459</c:v>
                </c:pt>
                <c:pt idx="356">
                  <c:v>-0.24793405830860099</c:v>
                </c:pt>
                <c:pt idx="357">
                  <c:v>7.3751136660575881E-2</c:v>
                </c:pt>
                <c:pt idx="358">
                  <c:v>-0.3263921141624469</c:v>
                </c:pt>
                <c:pt idx="359">
                  <c:v>-0.34221985936165006</c:v>
                </c:pt>
                <c:pt idx="360">
                  <c:v>0.5572633743286125</c:v>
                </c:pt>
                <c:pt idx="361">
                  <c:v>-0.24806840717792622</c:v>
                </c:pt>
                <c:pt idx="362">
                  <c:v>0.37130370736122226</c:v>
                </c:pt>
                <c:pt idx="363">
                  <c:v>-2.3538624867796867E-2</c:v>
                </c:pt>
                <c:pt idx="364">
                  <c:v>-0.45594984292983998</c:v>
                </c:pt>
                <c:pt idx="365">
                  <c:v>1.1084551811218366</c:v>
                </c:pt>
                <c:pt idx="366">
                  <c:v>0.11038853973150299</c:v>
                </c:pt>
                <c:pt idx="367">
                  <c:v>-0.11410817503929103</c:v>
                </c:pt>
                <c:pt idx="368">
                  <c:v>0.19441616535186854</c:v>
                </c:pt>
                <c:pt idx="369">
                  <c:v>4.0634457021951731E-2</c:v>
                </c:pt>
                <c:pt idx="370">
                  <c:v>0.17797787487506941</c:v>
                </c:pt>
                <c:pt idx="371">
                  <c:v>-0.68177390098571822</c:v>
                </c:pt>
                <c:pt idx="372">
                  <c:v>0.27037122845649703</c:v>
                </c:pt>
                <c:pt idx="373">
                  <c:v>-0.54754394292831399</c:v>
                </c:pt>
                <c:pt idx="374">
                  <c:v>-0.49036231637001143</c:v>
                </c:pt>
                <c:pt idx="375">
                  <c:v>-0.35480922460556008</c:v>
                </c:pt>
                <c:pt idx="376">
                  <c:v>-4.7494590282440442E-2</c:v>
                </c:pt>
                <c:pt idx="377">
                  <c:v>-5.7363513857126694E-2</c:v>
                </c:pt>
                <c:pt idx="378">
                  <c:v>-0.90563213825225608</c:v>
                </c:pt>
                <c:pt idx="379">
                  <c:v>-0.63905578851699862</c:v>
                </c:pt>
                <c:pt idx="380">
                  <c:v>0.21702717244625144</c:v>
                </c:pt>
                <c:pt idx="381">
                  <c:v>9.6476092934608543E-2</c:v>
                </c:pt>
                <c:pt idx="382">
                  <c:v>1.1897089891135746E-2</c:v>
                </c:pt>
                <c:pt idx="383">
                  <c:v>0.34206160902977106</c:v>
                </c:pt>
                <c:pt idx="384">
                  <c:v>0.19250178337097207</c:v>
                </c:pt>
                <c:pt idx="385">
                  <c:v>0.40395465493202198</c:v>
                </c:pt>
                <c:pt idx="386">
                  <c:v>-0.58843576908111406</c:v>
                </c:pt>
                <c:pt idx="387">
                  <c:v>-0.37708011269569514</c:v>
                </c:pt>
                <c:pt idx="388">
                  <c:v>-0.153456836938858</c:v>
                </c:pt>
                <c:pt idx="389">
                  <c:v>8.3591699600219879E-2</c:v>
                </c:pt>
                <c:pt idx="390">
                  <c:v>9.3398600816726698E-2</c:v>
                </c:pt>
                <c:pt idx="391">
                  <c:v>0.18085405230522245</c:v>
                </c:pt>
                <c:pt idx="392">
                  <c:v>0.31747964024543895</c:v>
                </c:pt>
                <c:pt idx="393">
                  <c:v>0.50962883234024214</c:v>
                </c:pt>
                <c:pt idx="394">
                  <c:v>0.73605066537857444</c:v>
                </c:pt>
                <c:pt idx="395">
                  <c:v>0.25677549839019775</c:v>
                </c:pt>
                <c:pt idx="396">
                  <c:v>-0.12939308583736486</c:v>
                </c:pt>
                <c:pt idx="397">
                  <c:v>-0.6186434030532878</c:v>
                </c:pt>
                <c:pt idx="398">
                  <c:v>-0.19817256927490132</c:v>
                </c:pt>
                <c:pt idx="399">
                  <c:v>-0.39100739359855807</c:v>
                </c:pt>
                <c:pt idx="400">
                  <c:v>0.59307289123535167</c:v>
                </c:pt>
                <c:pt idx="401">
                  <c:v>-9.0845935046673251E-2</c:v>
                </c:pt>
                <c:pt idx="402">
                  <c:v>-0.18892668187618386</c:v>
                </c:pt>
                <c:pt idx="403">
                  <c:v>-0.31723311543464738</c:v>
                </c:pt>
                <c:pt idx="404">
                  <c:v>-0.57119512557983465</c:v>
                </c:pt>
                <c:pt idx="405">
                  <c:v>0.38437014818191595</c:v>
                </c:pt>
                <c:pt idx="406">
                  <c:v>6.1051331460475887E-2</c:v>
                </c:pt>
                <c:pt idx="407">
                  <c:v>-0.24203781783580799</c:v>
                </c:pt>
                <c:pt idx="408">
                  <c:v>-9.6246972680092302E-2</c:v>
                </c:pt>
                <c:pt idx="409">
                  <c:v>0.27690491080284291</c:v>
                </c:pt>
                <c:pt idx="410">
                  <c:v>0.25147041678428783</c:v>
                </c:pt>
                <c:pt idx="411">
                  <c:v>0.19036675989627816</c:v>
                </c:pt>
                <c:pt idx="412">
                  <c:v>0.58639323711395319</c:v>
                </c:pt>
                <c:pt idx="413">
                  <c:v>3.8835935294628213E-2</c:v>
                </c:pt>
                <c:pt idx="414">
                  <c:v>-1.6650795936584507E-2</c:v>
                </c:pt>
                <c:pt idx="415">
                  <c:v>8.2508455961943089E-3</c:v>
                </c:pt>
                <c:pt idx="416">
                  <c:v>0.11835329979658103</c:v>
                </c:pt>
                <c:pt idx="417">
                  <c:v>6.2743988819420589E-3</c:v>
                </c:pt>
                <c:pt idx="418">
                  <c:v>-0.26807686686515925</c:v>
                </c:pt>
                <c:pt idx="419">
                  <c:v>0.1904972940683366</c:v>
                </c:pt>
                <c:pt idx="420">
                  <c:v>-0.8313269019126871</c:v>
                </c:pt>
                <c:pt idx="421">
                  <c:v>0.16649922728538516</c:v>
                </c:pt>
                <c:pt idx="422">
                  <c:v>-4.8906527459621679E-2</c:v>
                </c:pt>
                <c:pt idx="423">
                  <c:v>-0.76610410213470714</c:v>
                </c:pt>
                <c:pt idx="424">
                  <c:v>-0.21551068127155301</c:v>
                </c:pt>
                <c:pt idx="425">
                  <c:v>-0.42797037959098955</c:v>
                </c:pt>
                <c:pt idx="426">
                  <c:v>0.34722176194191107</c:v>
                </c:pt>
                <c:pt idx="427">
                  <c:v>0.46836531162262107</c:v>
                </c:pt>
                <c:pt idx="428">
                  <c:v>-0.35005691647529602</c:v>
                </c:pt>
                <c:pt idx="429">
                  <c:v>0.28550738096237238</c:v>
                </c:pt>
                <c:pt idx="430">
                  <c:v>-0.10829956829547921</c:v>
                </c:pt>
                <c:pt idx="431">
                  <c:v>0.18004593253135795</c:v>
                </c:pt>
                <c:pt idx="432">
                  <c:v>0.76690042018890614</c:v>
                </c:pt>
                <c:pt idx="433">
                  <c:v>0.16791029274463753</c:v>
                </c:pt>
                <c:pt idx="434">
                  <c:v>6.5512089058757089E-3</c:v>
                </c:pt>
                <c:pt idx="435">
                  <c:v>-0.48843854665756198</c:v>
                </c:pt>
                <c:pt idx="436">
                  <c:v>-0.38436371088028143</c:v>
                </c:pt>
                <c:pt idx="437">
                  <c:v>-9.0279020369053262E-2</c:v>
                </c:pt>
                <c:pt idx="438">
                  <c:v>3.7594862282276299E-2</c:v>
                </c:pt>
                <c:pt idx="439">
                  <c:v>0.35729882121086243</c:v>
                </c:pt>
                <c:pt idx="440">
                  <c:v>0.20631249248981551</c:v>
                </c:pt>
                <c:pt idx="441">
                  <c:v>0.4452738761901861</c:v>
                </c:pt>
                <c:pt idx="442">
                  <c:v>0.57451957464218095</c:v>
                </c:pt>
                <c:pt idx="443">
                  <c:v>-0.1613803803920755</c:v>
                </c:pt>
                <c:pt idx="444">
                  <c:v>-0.4970825910568259</c:v>
                </c:pt>
                <c:pt idx="445">
                  <c:v>-0.12523448467254641</c:v>
                </c:pt>
                <c:pt idx="446">
                  <c:v>-0.50236165523529097</c:v>
                </c:pt>
                <c:pt idx="447">
                  <c:v>-0.5421416759490989</c:v>
                </c:pt>
                <c:pt idx="448">
                  <c:v>-0.28584358096122697</c:v>
                </c:pt>
                <c:pt idx="449">
                  <c:v>0.27700325846671975</c:v>
                </c:pt>
                <c:pt idx="450">
                  <c:v>-0.20168444514274644</c:v>
                </c:pt>
                <c:pt idx="451">
                  <c:v>0.15805205702781699</c:v>
                </c:pt>
                <c:pt idx="452">
                  <c:v>2.4560609832405968E-2</c:v>
                </c:pt>
                <c:pt idx="453">
                  <c:v>-7.0718768984079545E-4</c:v>
                </c:pt>
                <c:pt idx="454">
                  <c:v>0.237870663404465</c:v>
                </c:pt>
                <c:pt idx="455">
                  <c:v>1.3793394900858401E-2</c:v>
                </c:pt>
                <c:pt idx="456">
                  <c:v>0.31966120004653875</c:v>
                </c:pt>
                <c:pt idx="457">
                  <c:v>0.47323721647262579</c:v>
                </c:pt>
                <c:pt idx="458">
                  <c:v>-5.2304647862911495E-2</c:v>
                </c:pt>
                <c:pt idx="459">
                  <c:v>-1.1062412261962933</c:v>
                </c:pt>
                <c:pt idx="460">
                  <c:v>0.49644845724105907</c:v>
                </c:pt>
                <c:pt idx="461">
                  <c:v>-0.30771920084953308</c:v>
                </c:pt>
                <c:pt idx="462">
                  <c:v>0.15590323507785886</c:v>
                </c:pt>
                <c:pt idx="463">
                  <c:v>0.35454177856445401</c:v>
                </c:pt>
                <c:pt idx="464">
                  <c:v>0.43479317426681502</c:v>
                </c:pt>
                <c:pt idx="465">
                  <c:v>5.999041348695764E-2</c:v>
                </c:pt>
                <c:pt idx="466">
                  <c:v>0.10449597984552421</c:v>
                </c:pt>
                <c:pt idx="467">
                  <c:v>-8.0892249941825894E-2</c:v>
                </c:pt>
                <c:pt idx="468">
                  <c:v>0.73517346382141102</c:v>
                </c:pt>
                <c:pt idx="469">
                  <c:v>0.41071602702140808</c:v>
                </c:pt>
                <c:pt idx="470">
                  <c:v>0.32656338810920843</c:v>
                </c:pt>
                <c:pt idx="471">
                  <c:v>0.92711210250854503</c:v>
                </c:pt>
                <c:pt idx="472">
                  <c:v>9.0404778718948448E-2</c:v>
                </c:pt>
                <c:pt idx="473">
                  <c:v>0.53338211774825839</c:v>
                </c:pt>
                <c:pt idx="474">
                  <c:v>-0.34611919522285678</c:v>
                </c:pt>
                <c:pt idx="475">
                  <c:v>0.36439806222915755</c:v>
                </c:pt>
                <c:pt idx="476">
                  <c:v>-0.33615505695343001</c:v>
                </c:pt>
                <c:pt idx="477">
                  <c:v>0.41016095876693676</c:v>
                </c:pt>
                <c:pt idx="478">
                  <c:v>-0.22421446442604165</c:v>
                </c:pt>
                <c:pt idx="479">
                  <c:v>0.14000327885150901</c:v>
                </c:pt>
                <c:pt idx="480">
                  <c:v>0.44550195336341913</c:v>
                </c:pt>
                <c:pt idx="481">
                  <c:v>0.71726387739181563</c:v>
                </c:pt>
                <c:pt idx="482">
                  <c:v>0.24253360927105</c:v>
                </c:pt>
                <c:pt idx="483">
                  <c:v>-0.26982897520065585</c:v>
                </c:pt>
                <c:pt idx="484">
                  <c:v>-9.0186677873134433E-2</c:v>
                </c:pt>
                <c:pt idx="485">
                  <c:v>-0.44351312518119784</c:v>
                </c:pt>
                <c:pt idx="486">
                  <c:v>0.42094182968139593</c:v>
                </c:pt>
                <c:pt idx="487">
                  <c:v>-0.11430688202381104</c:v>
                </c:pt>
                <c:pt idx="488">
                  <c:v>5.9018559753894827E-2</c:v>
                </c:pt>
                <c:pt idx="489">
                  <c:v>0.50191527605056863</c:v>
                </c:pt>
                <c:pt idx="490">
                  <c:v>7.4084728956222826E-2</c:v>
                </c:pt>
                <c:pt idx="491">
                  <c:v>0.78813982009887951</c:v>
                </c:pt>
                <c:pt idx="492">
                  <c:v>0.27405896782875266</c:v>
                </c:pt>
                <c:pt idx="493">
                  <c:v>0.47064110636711093</c:v>
                </c:pt>
                <c:pt idx="494">
                  <c:v>-0.26247391104698198</c:v>
                </c:pt>
                <c:pt idx="495">
                  <c:v>-0.21545211970806141</c:v>
                </c:pt>
                <c:pt idx="496">
                  <c:v>0.16184082627296406</c:v>
                </c:pt>
                <c:pt idx="497">
                  <c:v>-0.62509912252426314</c:v>
                </c:pt>
                <c:pt idx="498">
                  <c:v>-1.1847790330648405E-2</c:v>
                </c:pt>
                <c:pt idx="499">
                  <c:v>0.70554089546203602</c:v>
                </c:pt>
                <c:pt idx="500">
                  <c:v>0.4272666871547719</c:v>
                </c:pt>
                <c:pt idx="501">
                  <c:v>-0.32465690374374589</c:v>
                </c:pt>
                <c:pt idx="502">
                  <c:v>-0.59720551967620861</c:v>
                </c:pt>
                <c:pt idx="503">
                  <c:v>0.73418241739273105</c:v>
                </c:pt>
                <c:pt idx="504">
                  <c:v>0.16320456564426405</c:v>
                </c:pt>
                <c:pt idx="505">
                  <c:v>0.58786243200302124</c:v>
                </c:pt>
                <c:pt idx="506">
                  <c:v>0.25316843390464955</c:v>
                </c:pt>
                <c:pt idx="507">
                  <c:v>0.28038224577903825</c:v>
                </c:pt>
                <c:pt idx="508">
                  <c:v>0.27512302994728138</c:v>
                </c:pt>
                <c:pt idx="509">
                  <c:v>0.9715301394462571</c:v>
                </c:pt>
                <c:pt idx="510">
                  <c:v>0.52908211946487405</c:v>
                </c:pt>
                <c:pt idx="511">
                  <c:v>-0.33954513072967607</c:v>
                </c:pt>
                <c:pt idx="512">
                  <c:v>0.58864712715148926</c:v>
                </c:pt>
                <c:pt idx="513">
                  <c:v>0.58844655752182018</c:v>
                </c:pt>
                <c:pt idx="514">
                  <c:v>-0.52197432518005349</c:v>
                </c:pt>
                <c:pt idx="515">
                  <c:v>0.19215039908886006</c:v>
                </c:pt>
                <c:pt idx="516">
                  <c:v>-0.35062092542648332</c:v>
                </c:pt>
                <c:pt idx="517">
                  <c:v>-1.2895368337631199</c:v>
                </c:pt>
                <c:pt idx="518">
                  <c:v>0.23407970368862197</c:v>
                </c:pt>
                <c:pt idx="519">
                  <c:v>-2.8970878571272025E-2</c:v>
                </c:pt>
                <c:pt idx="520">
                  <c:v>-5.2380952984094733E-3</c:v>
                </c:pt>
                <c:pt idx="521">
                  <c:v>-4.5123662799596814E-2</c:v>
                </c:pt>
                <c:pt idx="522">
                  <c:v>0.57971930503845204</c:v>
                </c:pt>
                <c:pt idx="523">
                  <c:v>7.8119419515132904E-2</c:v>
                </c:pt>
                <c:pt idx="524">
                  <c:v>0.55398082733154363</c:v>
                </c:pt>
                <c:pt idx="525">
                  <c:v>-0.6515737771987945</c:v>
                </c:pt>
                <c:pt idx="526">
                  <c:v>0.33716893196106196</c:v>
                </c:pt>
                <c:pt idx="527">
                  <c:v>0.23538433015346574</c:v>
                </c:pt>
                <c:pt idx="528">
                  <c:v>-0.24586549401283386</c:v>
                </c:pt>
                <c:pt idx="529">
                  <c:v>-0.97699582576751753</c:v>
                </c:pt>
                <c:pt idx="530">
                  <c:v>0.46209955215454102</c:v>
                </c:pt>
                <c:pt idx="531">
                  <c:v>-6.5876603126526004E-2</c:v>
                </c:pt>
                <c:pt idx="532">
                  <c:v>9.7026176750660317E-2</c:v>
                </c:pt>
                <c:pt idx="533">
                  <c:v>0.62175124883651889</c:v>
                </c:pt>
                <c:pt idx="534">
                  <c:v>-4.3929621577262885E-2</c:v>
                </c:pt>
                <c:pt idx="535">
                  <c:v>0.493644148111343</c:v>
                </c:pt>
                <c:pt idx="536">
                  <c:v>0.5191580057144165</c:v>
                </c:pt>
                <c:pt idx="537">
                  <c:v>0.35712304711341902</c:v>
                </c:pt>
                <c:pt idx="538">
                  <c:v>0.21662999689578999</c:v>
                </c:pt>
                <c:pt idx="539">
                  <c:v>0.31535258889198425</c:v>
                </c:pt>
                <c:pt idx="540">
                  <c:v>9.6596479415894054E-2</c:v>
                </c:pt>
                <c:pt idx="541">
                  <c:v>0.27221614122390708</c:v>
                </c:pt>
                <c:pt idx="542">
                  <c:v>-0.14111377298831887</c:v>
                </c:pt>
                <c:pt idx="543">
                  <c:v>0.17019048333167999</c:v>
                </c:pt>
                <c:pt idx="544">
                  <c:v>5.3603029809892342E-3</c:v>
                </c:pt>
                <c:pt idx="545">
                  <c:v>0.87098568677902366</c:v>
                </c:pt>
                <c:pt idx="546">
                  <c:v>-0.11533187329769103</c:v>
                </c:pt>
                <c:pt idx="547">
                  <c:v>0.32556039094925143</c:v>
                </c:pt>
                <c:pt idx="548">
                  <c:v>0.2276088297367099</c:v>
                </c:pt>
                <c:pt idx="549">
                  <c:v>0.43047162890434443</c:v>
                </c:pt>
                <c:pt idx="550">
                  <c:v>-0.23986159265041401</c:v>
                </c:pt>
                <c:pt idx="551">
                  <c:v>-0.47540518641471902</c:v>
                </c:pt>
                <c:pt idx="552">
                  <c:v>0.48634684085846025</c:v>
                </c:pt>
                <c:pt idx="553">
                  <c:v>0.29986551403999395</c:v>
                </c:pt>
                <c:pt idx="554">
                  <c:v>0.12388288974762</c:v>
                </c:pt>
                <c:pt idx="555">
                  <c:v>0.10481499880552295</c:v>
                </c:pt>
                <c:pt idx="556">
                  <c:v>0.21242327988147777</c:v>
                </c:pt>
                <c:pt idx="557">
                  <c:v>-0.23169428110122786</c:v>
                </c:pt>
                <c:pt idx="558">
                  <c:v>0.45838248729706049</c:v>
                </c:pt>
                <c:pt idx="559">
                  <c:v>-0.41926309466362</c:v>
                </c:pt>
                <c:pt idx="560">
                  <c:v>-9.5057889819145217E-2</c:v>
                </c:pt>
                <c:pt idx="561">
                  <c:v>-5.2046209573745734E-2</c:v>
                </c:pt>
                <c:pt idx="562">
                  <c:v>-0.26189032196998707</c:v>
                </c:pt>
                <c:pt idx="563">
                  <c:v>0.19533468782901806</c:v>
                </c:pt>
                <c:pt idx="564">
                  <c:v>-0.14200231432914701</c:v>
                </c:pt>
                <c:pt idx="565">
                  <c:v>0.757693052291875</c:v>
                </c:pt>
                <c:pt idx="566">
                  <c:v>0.45894175767898593</c:v>
                </c:pt>
                <c:pt idx="567">
                  <c:v>0.7855653762817375</c:v>
                </c:pt>
                <c:pt idx="568">
                  <c:v>0.38100734353065607</c:v>
                </c:pt>
                <c:pt idx="569">
                  <c:v>-0.62091118097305298</c:v>
                </c:pt>
                <c:pt idx="570">
                  <c:v>0.53141647577285478</c:v>
                </c:pt>
                <c:pt idx="571">
                  <c:v>-0.6016193032264735</c:v>
                </c:pt>
                <c:pt idx="572">
                  <c:v>0.14407712221145597</c:v>
                </c:pt>
                <c:pt idx="573">
                  <c:v>0.79127746820449862</c:v>
                </c:pt>
                <c:pt idx="574">
                  <c:v>-0.34797433018684548</c:v>
                </c:pt>
                <c:pt idx="575">
                  <c:v>-0.34726232290267994</c:v>
                </c:pt>
                <c:pt idx="576">
                  <c:v>0.34121599793434249</c:v>
                </c:pt>
                <c:pt idx="577">
                  <c:v>0.67575734853744562</c:v>
                </c:pt>
                <c:pt idx="578">
                  <c:v>-3.6179389804601718E-2</c:v>
                </c:pt>
                <c:pt idx="579">
                  <c:v>6.988162547349934E-2</c:v>
                </c:pt>
                <c:pt idx="580">
                  <c:v>-4.5107863843441225E-2</c:v>
                </c:pt>
                <c:pt idx="581">
                  <c:v>0.45299896597862355</c:v>
                </c:pt>
                <c:pt idx="582">
                  <c:v>0.51745617389678833</c:v>
                </c:pt>
                <c:pt idx="583">
                  <c:v>-3.3270876854658099E-2</c:v>
                </c:pt>
                <c:pt idx="584">
                  <c:v>-0.3945644795894645</c:v>
                </c:pt>
                <c:pt idx="585">
                  <c:v>0.38792595267295943</c:v>
                </c:pt>
                <c:pt idx="586">
                  <c:v>-0.27504402399063138</c:v>
                </c:pt>
                <c:pt idx="587">
                  <c:v>-1.9399074837565471E-2</c:v>
                </c:pt>
                <c:pt idx="588">
                  <c:v>0.66390991210938</c:v>
                </c:pt>
                <c:pt idx="589">
                  <c:v>0.24275089800357788</c:v>
                </c:pt>
                <c:pt idx="590">
                  <c:v>-0.68547320365905862</c:v>
                </c:pt>
                <c:pt idx="591">
                  <c:v>-1.4034402370452856</c:v>
                </c:pt>
                <c:pt idx="592">
                  <c:v>0.141279757022858</c:v>
                </c:pt>
                <c:pt idx="593">
                  <c:v>0.59839147329330589</c:v>
                </c:pt>
                <c:pt idx="594">
                  <c:v>0.35006693005561895</c:v>
                </c:pt>
                <c:pt idx="595">
                  <c:v>0.29917067289352495</c:v>
                </c:pt>
                <c:pt idx="596">
                  <c:v>0.53359043598174949</c:v>
                </c:pt>
                <c:pt idx="597">
                  <c:v>0.39045512676239008</c:v>
                </c:pt>
                <c:pt idx="598">
                  <c:v>0.50018858909606601</c:v>
                </c:pt>
                <c:pt idx="599">
                  <c:v>-0.32400009036064309</c:v>
                </c:pt>
                <c:pt idx="600">
                  <c:v>0.11665489524602914</c:v>
                </c:pt>
                <c:pt idx="601">
                  <c:v>-0.54736745357513461</c:v>
                </c:pt>
                <c:pt idx="602">
                  <c:v>-6.4990468323230924E-2</c:v>
                </c:pt>
                <c:pt idx="603">
                  <c:v>9.6110321581363733E-2</c:v>
                </c:pt>
                <c:pt idx="604">
                  <c:v>0.61900472640991366</c:v>
                </c:pt>
                <c:pt idx="605">
                  <c:v>3.6027856171131099E-2</c:v>
                </c:pt>
                <c:pt idx="606">
                  <c:v>0.22787182033061937</c:v>
                </c:pt>
                <c:pt idx="607">
                  <c:v>-0.44113305211067128</c:v>
                </c:pt>
                <c:pt idx="608">
                  <c:v>0.29909181594848638</c:v>
                </c:pt>
                <c:pt idx="609">
                  <c:v>-0.33832806348800909</c:v>
                </c:pt>
                <c:pt idx="610">
                  <c:v>-0.10502175986766812</c:v>
                </c:pt>
                <c:pt idx="611">
                  <c:v>0.17638358473777799</c:v>
                </c:pt>
                <c:pt idx="612">
                  <c:v>-0.27119404077529879</c:v>
                </c:pt>
                <c:pt idx="613">
                  <c:v>0.49737453460693398</c:v>
                </c:pt>
                <c:pt idx="614">
                  <c:v>-6.5422385931015237E-2</c:v>
                </c:pt>
                <c:pt idx="615">
                  <c:v>-0.58069181442260787</c:v>
                </c:pt>
                <c:pt idx="616">
                  <c:v>-0.22275727987289459</c:v>
                </c:pt>
                <c:pt idx="617">
                  <c:v>0.44543859362602212</c:v>
                </c:pt>
                <c:pt idx="618">
                  <c:v>0.64794224500656095</c:v>
                </c:pt>
                <c:pt idx="619">
                  <c:v>2.0600760355591802E-2</c:v>
                </c:pt>
                <c:pt idx="620">
                  <c:v>-7.9091191291809151E-2</c:v>
                </c:pt>
                <c:pt idx="621">
                  <c:v>0.44600707292556813</c:v>
                </c:pt>
                <c:pt idx="622">
                  <c:v>-0.36392375826835632</c:v>
                </c:pt>
                <c:pt idx="623">
                  <c:v>-0.9000618457794185</c:v>
                </c:pt>
                <c:pt idx="624">
                  <c:v>3.8115419447422014E-2</c:v>
                </c:pt>
                <c:pt idx="625">
                  <c:v>0.23194487392902399</c:v>
                </c:pt>
                <c:pt idx="626">
                  <c:v>0.31883296370506509</c:v>
                </c:pt>
                <c:pt idx="627">
                  <c:v>0.15482634305953999</c:v>
                </c:pt>
                <c:pt idx="628">
                  <c:v>0.43647938966751243</c:v>
                </c:pt>
                <c:pt idx="629">
                  <c:v>-0.21755562722683</c:v>
                </c:pt>
                <c:pt idx="630">
                  <c:v>9.333845227956776E-2</c:v>
                </c:pt>
                <c:pt idx="631">
                  <c:v>0.38757875561714367</c:v>
                </c:pt>
                <c:pt idx="632">
                  <c:v>-0.77502423524856923</c:v>
                </c:pt>
                <c:pt idx="633">
                  <c:v>0.97114676237106279</c:v>
                </c:pt>
                <c:pt idx="634">
                  <c:v>0.60528880357742365</c:v>
                </c:pt>
                <c:pt idx="635">
                  <c:v>3.2321508973836899E-2</c:v>
                </c:pt>
                <c:pt idx="636">
                  <c:v>0.71446841955184903</c:v>
                </c:pt>
                <c:pt idx="637">
                  <c:v>-0.65355288982391357</c:v>
                </c:pt>
                <c:pt idx="638">
                  <c:v>0.507562816143036</c:v>
                </c:pt>
                <c:pt idx="639">
                  <c:v>-0.38935640454292425</c:v>
                </c:pt>
                <c:pt idx="640">
                  <c:v>-1.90333928912878E-2</c:v>
                </c:pt>
                <c:pt idx="641">
                  <c:v>8.8120829313994078E-3</c:v>
                </c:pt>
                <c:pt idx="642">
                  <c:v>-7.4867919087410237E-2</c:v>
                </c:pt>
                <c:pt idx="643">
                  <c:v>0.27898079156875755</c:v>
                </c:pt>
                <c:pt idx="644">
                  <c:v>-0.101578839123249</c:v>
                </c:pt>
                <c:pt idx="645">
                  <c:v>6.6980924457311925E-3</c:v>
                </c:pt>
                <c:pt idx="646">
                  <c:v>-0.31700637936592291</c:v>
                </c:pt>
                <c:pt idx="647">
                  <c:v>0.46389606595039495</c:v>
                </c:pt>
                <c:pt idx="648">
                  <c:v>0.20958098769187899</c:v>
                </c:pt>
                <c:pt idx="649">
                  <c:v>0.52248388528823708</c:v>
                </c:pt>
                <c:pt idx="650">
                  <c:v>-0.60435312986373857</c:v>
                </c:pt>
                <c:pt idx="651">
                  <c:v>0.18768025934696245</c:v>
                </c:pt>
                <c:pt idx="652">
                  <c:v>0.59065735340118486</c:v>
                </c:pt>
                <c:pt idx="653">
                  <c:v>-0.59966522455215521</c:v>
                </c:pt>
                <c:pt idx="654">
                  <c:v>8.9350819587707561E-2</c:v>
                </c:pt>
                <c:pt idx="655">
                  <c:v>0.146572530269623</c:v>
                </c:pt>
                <c:pt idx="656">
                  <c:v>0.25871869921684443</c:v>
                </c:pt>
                <c:pt idx="657">
                  <c:v>3.9229050278663649E-2</c:v>
                </c:pt>
                <c:pt idx="658">
                  <c:v>0.40486520528793407</c:v>
                </c:pt>
                <c:pt idx="659">
                  <c:v>0.5149632096290585</c:v>
                </c:pt>
                <c:pt idx="660">
                  <c:v>7.3893174529075803E-2</c:v>
                </c:pt>
                <c:pt idx="661">
                  <c:v>1.5116828493773904E-2</c:v>
                </c:pt>
                <c:pt idx="662">
                  <c:v>-0.39417633414268655</c:v>
                </c:pt>
                <c:pt idx="663">
                  <c:v>0.10119267553091049</c:v>
                </c:pt>
                <c:pt idx="664">
                  <c:v>-0.68249195814132724</c:v>
                </c:pt>
                <c:pt idx="665">
                  <c:v>-0.518629610538488</c:v>
                </c:pt>
                <c:pt idx="666">
                  <c:v>0.88890379667282171</c:v>
                </c:pt>
                <c:pt idx="667">
                  <c:v>-0.36783885955810502</c:v>
                </c:pt>
                <c:pt idx="668">
                  <c:v>0.10641345381736785</c:v>
                </c:pt>
                <c:pt idx="669">
                  <c:v>-0.53158229589462047</c:v>
                </c:pt>
                <c:pt idx="670">
                  <c:v>8.4303736686706487E-2</c:v>
                </c:pt>
                <c:pt idx="671">
                  <c:v>0.29852321743965243</c:v>
                </c:pt>
                <c:pt idx="672">
                  <c:v>-0.14503739774227195</c:v>
                </c:pt>
                <c:pt idx="673">
                  <c:v>0.93490809202194203</c:v>
                </c:pt>
                <c:pt idx="674">
                  <c:v>-0.30893418192863625</c:v>
                </c:pt>
                <c:pt idx="675">
                  <c:v>0.41391345858573875</c:v>
                </c:pt>
                <c:pt idx="676">
                  <c:v>-5.5235084146261375E-2</c:v>
                </c:pt>
                <c:pt idx="677">
                  <c:v>0.45624300837516779</c:v>
                </c:pt>
                <c:pt idx="678">
                  <c:v>0.39335703849792508</c:v>
                </c:pt>
                <c:pt idx="679">
                  <c:v>-0.43877488374710255</c:v>
                </c:pt>
                <c:pt idx="680">
                  <c:v>-0.48886620998382796</c:v>
                </c:pt>
                <c:pt idx="681">
                  <c:v>-6.6258378326892867E-2</c:v>
                </c:pt>
                <c:pt idx="682">
                  <c:v>-0.12921391427516901</c:v>
                </c:pt>
                <c:pt idx="683">
                  <c:v>0.20213149487972357</c:v>
                </c:pt>
                <c:pt idx="684">
                  <c:v>0.80948388576507557</c:v>
                </c:pt>
                <c:pt idx="685">
                  <c:v>0.14731614291667899</c:v>
                </c:pt>
                <c:pt idx="686">
                  <c:v>0.25876873731613176</c:v>
                </c:pt>
                <c:pt idx="687">
                  <c:v>-0.19303219020366691</c:v>
                </c:pt>
                <c:pt idx="688">
                  <c:v>-0.38492271304130743</c:v>
                </c:pt>
                <c:pt idx="689">
                  <c:v>2.1972468122839955E-2</c:v>
                </c:pt>
                <c:pt idx="690">
                  <c:v>-0.1162130832672124</c:v>
                </c:pt>
                <c:pt idx="691">
                  <c:v>-0.52179455757141291</c:v>
                </c:pt>
                <c:pt idx="692">
                  <c:v>-7.7618546783924089E-2</c:v>
                </c:pt>
                <c:pt idx="693">
                  <c:v>0.51631563901901201</c:v>
                </c:pt>
                <c:pt idx="694">
                  <c:v>1.0753868818283101</c:v>
                </c:pt>
                <c:pt idx="695">
                  <c:v>-0.63542932271957686</c:v>
                </c:pt>
                <c:pt idx="696">
                  <c:v>0.20331002771854387</c:v>
                </c:pt>
                <c:pt idx="697">
                  <c:v>0.27851679921150307</c:v>
                </c:pt>
                <c:pt idx="698">
                  <c:v>-0.21045789122581501</c:v>
                </c:pt>
                <c:pt idx="699">
                  <c:v>-0.23784419894218448</c:v>
                </c:pt>
                <c:pt idx="700">
                  <c:v>-6.855692714452763E-2</c:v>
                </c:pt>
                <c:pt idx="701">
                  <c:v>6.525936722755428E-2</c:v>
                </c:pt>
                <c:pt idx="702">
                  <c:v>-0.30517449975013738</c:v>
                </c:pt>
                <c:pt idx="703">
                  <c:v>-2.1328303962945907E-2</c:v>
                </c:pt>
                <c:pt idx="704">
                  <c:v>-1.4479159377515332E-2</c:v>
                </c:pt>
                <c:pt idx="705">
                  <c:v>0.33392417430877891</c:v>
                </c:pt>
                <c:pt idx="706">
                  <c:v>-0.11628235876560224</c:v>
                </c:pt>
                <c:pt idx="707">
                  <c:v>0.14706802368164101</c:v>
                </c:pt>
                <c:pt idx="708">
                  <c:v>0.17616327106952701</c:v>
                </c:pt>
                <c:pt idx="709">
                  <c:v>0.29102939367294489</c:v>
                </c:pt>
                <c:pt idx="710">
                  <c:v>0.33418181538582037</c:v>
                </c:pt>
                <c:pt idx="711">
                  <c:v>-9.090692736208484E-3</c:v>
                </c:pt>
                <c:pt idx="712">
                  <c:v>-0.13461497426033001</c:v>
                </c:pt>
                <c:pt idx="713">
                  <c:v>0.11440957337617927</c:v>
                </c:pt>
                <c:pt idx="714">
                  <c:v>-0.31469339132309032</c:v>
                </c:pt>
                <c:pt idx="715">
                  <c:v>0.25318795442581199</c:v>
                </c:pt>
                <c:pt idx="716">
                  <c:v>-1.1082955598831201</c:v>
                </c:pt>
                <c:pt idx="717">
                  <c:v>9.836634993553181E-2</c:v>
                </c:pt>
                <c:pt idx="718">
                  <c:v>0.200759828090668</c:v>
                </c:pt>
                <c:pt idx="719">
                  <c:v>0.58644515275955222</c:v>
                </c:pt>
                <c:pt idx="720">
                  <c:v>-0.12587624788284299</c:v>
                </c:pt>
                <c:pt idx="721">
                  <c:v>8.0940321087837247E-2</c:v>
                </c:pt>
                <c:pt idx="722">
                  <c:v>6.086316332221043E-2</c:v>
                </c:pt>
                <c:pt idx="723">
                  <c:v>-0.17987215518951397</c:v>
                </c:pt>
                <c:pt idx="724">
                  <c:v>0.7192775607109051</c:v>
                </c:pt>
                <c:pt idx="725">
                  <c:v>0.33392697572708385</c:v>
                </c:pt>
                <c:pt idx="726">
                  <c:v>0.11851857602596302</c:v>
                </c:pt>
                <c:pt idx="727">
                  <c:v>-0.44971132278442411</c:v>
                </c:pt>
                <c:pt idx="728">
                  <c:v>0.31213986873626698</c:v>
                </c:pt>
                <c:pt idx="729">
                  <c:v>-0.24573978781700195</c:v>
                </c:pt>
                <c:pt idx="730">
                  <c:v>0.19437262415885825</c:v>
                </c:pt>
                <c:pt idx="731">
                  <c:v>0.12718647718429599</c:v>
                </c:pt>
                <c:pt idx="732">
                  <c:v>0.24582125246524841</c:v>
                </c:pt>
                <c:pt idx="733">
                  <c:v>0.22227616608142947</c:v>
                </c:pt>
                <c:pt idx="734">
                  <c:v>-0.22979013621807107</c:v>
                </c:pt>
                <c:pt idx="735">
                  <c:v>-0.35934802889823902</c:v>
                </c:pt>
                <c:pt idx="736">
                  <c:v>0.44692108035087719</c:v>
                </c:pt>
                <c:pt idx="737">
                  <c:v>3.9989132434129861E-2</c:v>
                </c:pt>
                <c:pt idx="738">
                  <c:v>-0.24953508377075251</c:v>
                </c:pt>
                <c:pt idx="739">
                  <c:v>-6.758248805999785E-2</c:v>
                </c:pt>
                <c:pt idx="740">
                  <c:v>-1.2552404403686499</c:v>
                </c:pt>
                <c:pt idx="741">
                  <c:v>2.0769566297531E-2</c:v>
                </c:pt>
                <c:pt idx="742">
                  <c:v>0.23226891458034557</c:v>
                </c:pt>
                <c:pt idx="743">
                  <c:v>-0.69307190179824818</c:v>
                </c:pt>
                <c:pt idx="744">
                  <c:v>0.45773574709892279</c:v>
                </c:pt>
                <c:pt idx="745">
                  <c:v>0.21194685995578799</c:v>
                </c:pt>
                <c:pt idx="746">
                  <c:v>0.26967582106590332</c:v>
                </c:pt>
                <c:pt idx="747">
                  <c:v>-1.2481355108320704E-2</c:v>
                </c:pt>
                <c:pt idx="748">
                  <c:v>-0.14346665143966741</c:v>
                </c:pt>
                <c:pt idx="749">
                  <c:v>0.30458924174308832</c:v>
                </c:pt>
                <c:pt idx="750">
                  <c:v>-0.12689587473869288</c:v>
                </c:pt>
                <c:pt idx="751">
                  <c:v>0.89001494646072421</c:v>
                </c:pt>
                <c:pt idx="752">
                  <c:v>0.53800439834594649</c:v>
                </c:pt>
                <c:pt idx="753">
                  <c:v>6.5407447516918432E-2</c:v>
                </c:pt>
                <c:pt idx="754">
                  <c:v>-0.12635575234889987</c:v>
                </c:pt>
                <c:pt idx="755">
                  <c:v>3.960895817726854E-3</c:v>
                </c:pt>
                <c:pt idx="756">
                  <c:v>0.260419011116028</c:v>
                </c:pt>
                <c:pt idx="757">
                  <c:v>-0.1904978305101398</c:v>
                </c:pt>
                <c:pt idx="758">
                  <c:v>0.26601505279540999</c:v>
                </c:pt>
                <c:pt idx="759">
                  <c:v>0.29556021094322232</c:v>
                </c:pt>
                <c:pt idx="760">
                  <c:v>-0.2305430173873908</c:v>
                </c:pt>
                <c:pt idx="761">
                  <c:v>0.15576528012752622</c:v>
                </c:pt>
                <c:pt idx="762">
                  <c:v>0.40271958708763195</c:v>
                </c:pt>
                <c:pt idx="763">
                  <c:v>-6.4853504300117534E-2</c:v>
                </c:pt>
                <c:pt idx="764">
                  <c:v>0.20459534227848145</c:v>
                </c:pt>
                <c:pt idx="765">
                  <c:v>-0.139516562223434</c:v>
                </c:pt>
                <c:pt idx="766">
                  <c:v>0.38933071494102583</c:v>
                </c:pt>
                <c:pt idx="767">
                  <c:v>-0.50086855888366533</c:v>
                </c:pt>
                <c:pt idx="768">
                  <c:v>-0.42259541153907798</c:v>
                </c:pt>
                <c:pt idx="769">
                  <c:v>-1.1606802940368701</c:v>
                </c:pt>
                <c:pt idx="770">
                  <c:v>-7.3312759399414132E-2</c:v>
                </c:pt>
                <c:pt idx="771">
                  <c:v>9.0523496270180068E-2</c:v>
                </c:pt>
                <c:pt idx="772">
                  <c:v>0.18028701841831199</c:v>
                </c:pt>
                <c:pt idx="773">
                  <c:v>-7.6099950820207839E-3</c:v>
                </c:pt>
                <c:pt idx="774">
                  <c:v>-4.9769647419452764E-2</c:v>
                </c:pt>
                <c:pt idx="775">
                  <c:v>-0.16582372784614591</c:v>
                </c:pt>
                <c:pt idx="776">
                  <c:v>-0.73366010189056396</c:v>
                </c:pt>
                <c:pt idx="777">
                  <c:v>0.173832207918167</c:v>
                </c:pt>
                <c:pt idx="778">
                  <c:v>0.23937240242958097</c:v>
                </c:pt>
                <c:pt idx="779">
                  <c:v>0.54874610900878895</c:v>
                </c:pt>
                <c:pt idx="780">
                  <c:v>0.66027033329010298</c:v>
                </c:pt>
                <c:pt idx="781">
                  <c:v>0.42836591601371798</c:v>
                </c:pt>
                <c:pt idx="782">
                  <c:v>-6.5664112567901597E-2</c:v>
                </c:pt>
                <c:pt idx="783">
                  <c:v>-0.21508820354938563</c:v>
                </c:pt>
                <c:pt idx="784">
                  <c:v>0.55187588930130005</c:v>
                </c:pt>
                <c:pt idx="785">
                  <c:v>0.48442143201827997</c:v>
                </c:pt>
                <c:pt idx="786">
                  <c:v>-0.14731818437576374</c:v>
                </c:pt>
                <c:pt idx="787">
                  <c:v>-0.77684438228607511</c:v>
                </c:pt>
                <c:pt idx="788">
                  <c:v>-0.18030375242233357</c:v>
                </c:pt>
                <c:pt idx="789">
                  <c:v>0.66218769550323564</c:v>
                </c:pt>
                <c:pt idx="790">
                  <c:v>-0.20092195272445701</c:v>
                </c:pt>
                <c:pt idx="791">
                  <c:v>-0.16321693360805506</c:v>
                </c:pt>
                <c:pt idx="792">
                  <c:v>0.55895155668259056</c:v>
                </c:pt>
                <c:pt idx="793">
                  <c:v>-1.0928531885147101</c:v>
                </c:pt>
                <c:pt idx="794">
                  <c:v>-0.85544568300247414</c:v>
                </c:pt>
                <c:pt idx="795">
                  <c:v>-0.3284201323986069</c:v>
                </c:pt>
                <c:pt idx="796">
                  <c:v>-9.9237374961376565E-2</c:v>
                </c:pt>
                <c:pt idx="797">
                  <c:v>-0.77252554893493675</c:v>
                </c:pt>
                <c:pt idx="798">
                  <c:v>6.7338921129703855E-2</c:v>
                </c:pt>
                <c:pt idx="799">
                  <c:v>1.0160154104232801</c:v>
                </c:pt>
                <c:pt idx="800">
                  <c:v>0.43031921982765409</c:v>
                </c:pt>
                <c:pt idx="801">
                  <c:v>-0.57601529359817882</c:v>
                </c:pt>
                <c:pt idx="802">
                  <c:v>0.47688972949981889</c:v>
                </c:pt>
                <c:pt idx="803">
                  <c:v>0.32771778106689625</c:v>
                </c:pt>
                <c:pt idx="804">
                  <c:v>-0.79778963327408192</c:v>
                </c:pt>
                <c:pt idx="805">
                  <c:v>2.4837171658873763E-2</c:v>
                </c:pt>
                <c:pt idx="806">
                  <c:v>0.87911367416382014</c:v>
                </c:pt>
                <c:pt idx="807">
                  <c:v>-0.27135032415389998</c:v>
                </c:pt>
                <c:pt idx="808">
                  <c:v>0.35362404584884743</c:v>
                </c:pt>
                <c:pt idx="809">
                  <c:v>-0.47818711400031999</c:v>
                </c:pt>
                <c:pt idx="810">
                  <c:v>0.27503940463066101</c:v>
                </c:pt>
                <c:pt idx="811">
                  <c:v>0.33949923515319802</c:v>
                </c:pt>
                <c:pt idx="812">
                  <c:v>-0.46072384715080383</c:v>
                </c:pt>
                <c:pt idx="813">
                  <c:v>-4.8331856727600084E-2</c:v>
                </c:pt>
                <c:pt idx="814">
                  <c:v>-0.59981381893158026</c:v>
                </c:pt>
                <c:pt idx="815">
                  <c:v>-0.3214150667190569</c:v>
                </c:pt>
                <c:pt idx="816">
                  <c:v>0.4414037168025971</c:v>
                </c:pt>
                <c:pt idx="817">
                  <c:v>-0.40675231814384538</c:v>
                </c:pt>
                <c:pt idx="818">
                  <c:v>-0.32609489560127436</c:v>
                </c:pt>
                <c:pt idx="819">
                  <c:v>0.21503794193267844</c:v>
                </c:pt>
                <c:pt idx="820">
                  <c:v>0.16625632345676447</c:v>
                </c:pt>
                <c:pt idx="821">
                  <c:v>-0.63331812620162997</c:v>
                </c:pt>
                <c:pt idx="822">
                  <c:v>-0.20257218182086945</c:v>
                </c:pt>
                <c:pt idx="823">
                  <c:v>-0.14692862331867187</c:v>
                </c:pt>
                <c:pt idx="824">
                  <c:v>-2.31705885380507E-2</c:v>
                </c:pt>
                <c:pt idx="825">
                  <c:v>0.39964312314987355</c:v>
                </c:pt>
                <c:pt idx="826">
                  <c:v>-0.361290633678436</c:v>
                </c:pt>
                <c:pt idx="827">
                  <c:v>-0.11873970180749924</c:v>
                </c:pt>
                <c:pt idx="828">
                  <c:v>-6.8594202399253804E-2</c:v>
                </c:pt>
                <c:pt idx="829">
                  <c:v>0.29538646340370389</c:v>
                </c:pt>
                <c:pt idx="830">
                  <c:v>0.49554181098938038</c:v>
                </c:pt>
                <c:pt idx="831">
                  <c:v>0.37073913216590876</c:v>
                </c:pt>
                <c:pt idx="832">
                  <c:v>-6.7974361591041131E-3</c:v>
                </c:pt>
                <c:pt idx="833">
                  <c:v>-0.22509332001209353</c:v>
                </c:pt>
                <c:pt idx="834">
                  <c:v>-0.61620265245437933</c:v>
                </c:pt>
                <c:pt idx="835">
                  <c:v>-0.39101299643516607</c:v>
                </c:pt>
                <c:pt idx="836">
                  <c:v>-0.219656556844711</c:v>
                </c:pt>
                <c:pt idx="837">
                  <c:v>-0.12625728547573151</c:v>
                </c:pt>
                <c:pt idx="838">
                  <c:v>7.6665498316287981E-2</c:v>
                </c:pt>
                <c:pt idx="839">
                  <c:v>0.10724728554487202</c:v>
                </c:pt>
                <c:pt idx="840">
                  <c:v>0.48664656281471408</c:v>
                </c:pt>
                <c:pt idx="841">
                  <c:v>0.37445542216300998</c:v>
                </c:pt>
                <c:pt idx="842">
                  <c:v>-0.16154426336288516</c:v>
                </c:pt>
                <c:pt idx="843">
                  <c:v>0.74891060590743996</c:v>
                </c:pt>
                <c:pt idx="844">
                  <c:v>-0.43218368291855025</c:v>
                </c:pt>
                <c:pt idx="845">
                  <c:v>-0.17191970348358199</c:v>
                </c:pt>
                <c:pt idx="846">
                  <c:v>0.11933645606041025</c:v>
                </c:pt>
                <c:pt idx="847">
                  <c:v>-0.29242685437202626</c:v>
                </c:pt>
                <c:pt idx="848">
                  <c:v>-0.24873739480972396</c:v>
                </c:pt>
                <c:pt idx="849">
                  <c:v>-3.0572300776839423E-2</c:v>
                </c:pt>
                <c:pt idx="850">
                  <c:v>-0.32416346669197132</c:v>
                </c:pt>
                <c:pt idx="851">
                  <c:v>-0.16128021478653007</c:v>
                </c:pt>
                <c:pt idx="852">
                  <c:v>0.77208679914474476</c:v>
                </c:pt>
                <c:pt idx="853">
                  <c:v>-0.75223249197006159</c:v>
                </c:pt>
                <c:pt idx="854">
                  <c:v>-0.5524111986160275</c:v>
                </c:pt>
                <c:pt idx="855">
                  <c:v>0.61832171678543291</c:v>
                </c:pt>
                <c:pt idx="856">
                  <c:v>8.9813254773616805E-2</c:v>
                </c:pt>
                <c:pt idx="857">
                  <c:v>9.8224114626646285E-3</c:v>
                </c:pt>
                <c:pt idx="858">
                  <c:v>-0.68534207344055331</c:v>
                </c:pt>
                <c:pt idx="859">
                  <c:v>0.35664501786232</c:v>
                </c:pt>
                <c:pt idx="860">
                  <c:v>0.5155498981475849</c:v>
                </c:pt>
                <c:pt idx="861">
                  <c:v>8.6123362183571361E-2</c:v>
                </c:pt>
                <c:pt idx="862">
                  <c:v>-0.50256866216659501</c:v>
                </c:pt>
                <c:pt idx="863">
                  <c:v>-0.66161847114563166</c:v>
                </c:pt>
                <c:pt idx="864">
                  <c:v>-0.25286054611206132</c:v>
                </c:pt>
                <c:pt idx="865">
                  <c:v>-0.21357505023479501</c:v>
                </c:pt>
                <c:pt idx="866">
                  <c:v>-0.12443215399980502</c:v>
                </c:pt>
                <c:pt idx="867">
                  <c:v>-3.204650431871419E-2</c:v>
                </c:pt>
                <c:pt idx="868">
                  <c:v>3.591462224721912E-2</c:v>
                </c:pt>
                <c:pt idx="869">
                  <c:v>0.30001950263977195</c:v>
                </c:pt>
                <c:pt idx="870">
                  <c:v>-0.70603346824645996</c:v>
                </c:pt>
                <c:pt idx="871">
                  <c:v>-0.721319019794464</c:v>
                </c:pt>
                <c:pt idx="872">
                  <c:v>7.8141503036022214E-2</c:v>
                </c:pt>
                <c:pt idx="873">
                  <c:v>-1.3514804840087933</c:v>
                </c:pt>
                <c:pt idx="874">
                  <c:v>-0.46115428209304798</c:v>
                </c:pt>
                <c:pt idx="875">
                  <c:v>0.56159228086471558</c:v>
                </c:pt>
                <c:pt idx="876">
                  <c:v>-0.15010279417038044</c:v>
                </c:pt>
                <c:pt idx="877">
                  <c:v>-0.11097326129674903</c:v>
                </c:pt>
                <c:pt idx="878">
                  <c:v>-0.66196495294571089</c:v>
                </c:pt>
                <c:pt idx="879">
                  <c:v>6.9661617279052734E-2</c:v>
                </c:pt>
                <c:pt idx="880">
                  <c:v>2.0974675193429076E-2</c:v>
                </c:pt>
                <c:pt idx="881">
                  <c:v>-0.28290972113609297</c:v>
                </c:pt>
                <c:pt idx="882">
                  <c:v>-0.36294871568679798</c:v>
                </c:pt>
                <c:pt idx="883">
                  <c:v>-8.8563896715641507E-2</c:v>
                </c:pt>
                <c:pt idx="884">
                  <c:v>0.18764042854309154</c:v>
                </c:pt>
                <c:pt idx="885">
                  <c:v>0.25053152441978405</c:v>
                </c:pt>
                <c:pt idx="886">
                  <c:v>-0.89337849617004461</c:v>
                </c:pt>
                <c:pt idx="887">
                  <c:v>0.31217673420906267</c:v>
                </c:pt>
                <c:pt idx="888">
                  <c:v>-0.37519264221191401</c:v>
                </c:pt>
                <c:pt idx="889">
                  <c:v>1.6817806288600017E-2</c:v>
                </c:pt>
                <c:pt idx="890">
                  <c:v>-1.1614421606063843</c:v>
                </c:pt>
                <c:pt idx="891">
                  <c:v>5.4284674115479123E-3</c:v>
                </c:pt>
                <c:pt idx="892">
                  <c:v>1.07565677165985</c:v>
                </c:pt>
                <c:pt idx="893">
                  <c:v>0.15270385146141174</c:v>
                </c:pt>
                <c:pt idx="894">
                  <c:v>-5.4420184344053456E-2</c:v>
                </c:pt>
                <c:pt idx="895">
                  <c:v>-0.170706957578659</c:v>
                </c:pt>
                <c:pt idx="896">
                  <c:v>-0.404250979423523</c:v>
                </c:pt>
                <c:pt idx="897">
                  <c:v>-4.9663465470075614E-2</c:v>
                </c:pt>
                <c:pt idx="898">
                  <c:v>-0.53693658113479559</c:v>
                </c:pt>
                <c:pt idx="899">
                  <c:v>0.101289972662926</c:v>
                </c:pt>
                <c:pt idx="900">
                  <c:v>-1.8688341602683123E-2</c:v>
                </c:pt>
                <c:pt idx="901">
                  <c:v>-0.26716545224189803</c:v>
                </c:pt>
                <c:pt idx="902">
                  <c:v>-0.45705294609069802</c:v>
                </c:pt>
                <c:pt idx="903">
                  <c:v>-0.34735313057899481</c:v>
                </c:pt>
                <c:pt idx="904">
                  <c:v>0.78064018487930298</c:v>
                </c:pt>
                <c:pt idx="905">
                  <c:v>0.24571107327938099</c:v>
                </c:pt>
                <c:pt idx="906">
                  <c:v>0.40110692381858798</c:v>
                </c:pt>
                <c:pt idx="907">
                  <c:v>-0.56712299585342396</c:v>
                </c:pt>
                <c:pt idx="908">
                  <c:v>-0.49448546767234991</c:v>
                </c:pt>
                <c:pt idx="909">
                  <c:v>6.9594115018844702E-2</c:v>
                </c:pt>
                <c:pt idx="910">
                  <c:v>0.65792143344879794</c:v>
                </c:pt>
                <c:pt idx="911">
                  <c:v>0.27736508846282998</c:v>
                </c:pt>
                <c:pt idx="912">
                  <c:v>0.41651555895805398</c:v>
                </c:pt>
                <c:pt idx="913">
                  <c:v>0.32656803727150108</c:v>
                </c:pt>
                <c:pt idx="914">
                  <c:v>0.15165683627128601</c:v>
                </c:pt>
                <c:pt idx="915">
                  <c:v>-0.49600550532341126</c:v>
                </c:pt>
                <c:pt idx="916">
                  <c:v>0.53951376676559359</c:v>
                </c:pt>
                <c:pt idx="917">
                  <c:v>0.92836797237396196</c:v>
                </c:pt>
                <c:pt idx="918">
                  <c:v>-0.21089185774326299</c:v>
                </c:pt>
                <c:pt idx="919">
                  <c:v>0.15968234837055201</c:v>
                </c:pt>
                <c:pt idx="920">
                  <c:v>0.67210316658020064</c:v>
                </c:pt>
                <c:pt idx="921">
                  <c:v>6.398167461156852E-2</c:v>
                </c:pt>
                <c:pt idx="922">
                  <c:v>7.8185066580772386E-2</c:v>
                </c:pt>
                <c:pt idx="923">
                  <c:v>2.6990262791514476E-2</c:v>
                </c:pt>
                <c:pt idx="924">
                  <c:v>0.56525969505310314</c:v>
                </c:pt>
                <c:pt idx="925">
                  <c:v>-0.474569082260132</c:v>
                </c:pt>
                <c:pt idx="926">
                  <c:v>0.43549346923828225</c:v>
                </c:pt>
                <c:pt idx="927">
                  <c:v>-0.30518838763237155</c:v>
                </c:pt>
                <c:pt idx="928">
                  <c:v>0.28062957525253407</c:v>
                </c:pt>
                <c:pt idx="929">
                  <c:v>0.6626765727996855</c:v>
                </c:pt>
                <c:pt idx="930">
                  <c:v>0.13135208189487499</c:v>
                </c:pt>
                <c:pt idx="931">
                  <c:v>0.26001179218292197</c:v>
                </c:pt>
                <c:pt idx="932">
                  <c:v>-0.13933715224266099</c:v>
                </c:pt>
                <c:pt idx="933">
                  <c:v>7.7525988221168504E-2</c:v>
                </c:pt>
                <c:pt idx="934">
                  <c:v>-0.10125117748975802</c:v>
                </c:pt>
                <c:pt idx="935">
                  <c:v>0.17407242953777299</c:v>
                </c:pt>
                <c:pt idx="936">
                  <c:v>-4.0820896625518813E-2</c:v>
                </c:pt>
                <c:pt idx="937">
                  <c:v>-0.139870420098305</c:v>
                </c:pt>
                <c:pt idx="938">
                  <c:v>0.42630571126938055</c:v>
                </c:pt>
                <c:pt idx="939">
                  <c:v>0.85898143053055098</c:v>
                </c:pt>
                <c:pt idx="940">
                  <c:v>0.51959490776061956</c:v>
                </c:pt>
                <c:pt idx="941">
                  <c:v>-0.12196196615696002</c:v>
                </c:pt>
                <c:pt idx="942">
                  <c:v>0.35988411307335066</c:v>
                </c:pt>
                <c:pt idx="943">
                  <c:v>0.25579696893692</c:v>
                </c:pt>
                <c:pt idx="944">
                  <c:v>-0.32015043497085743</c:v>
                </c:pt>
                <c:pt idx="945">
                  <c:v>0.2271589189767837</c:v>
                </c:pt>
                <c:pt idx="946">
                  <c:v>-1.2549411058425899</c:v>
                </c:pt>
                <c:pt idx="947">
                  <c:v>0.12877212464809387</c:v>
                </c:pt>
                <c:pt idx="948">
                  <c:v>0.63893127441406539</c:v>
                </c:pt>
                <c:pt idx="949">
                  <c:v>-0.21105028688907657</c:v>
                </c:pt>
                <c:pt idx="950">
                  <c:v>8.9118413627147688E-2</c:v>
                </c:pt>
                <c:pt idx="951">
                  <c:v>3.9305619895458201E-2</c:v>
                </c:pt>
                <c:pt idx="952">
                  <c:v>0.38539549708366555</c:v>
                </c:pt>
                <c:pt idx="953">
                  <c:v>0.58609652519225741</c:v>
                </c:pt>
                <c:pt idx="954">
                  <c:v>-0.85327285528182995</c:v>
                </c:pt>
                <c:pt idx="955">
                  <c:v>0.20207507908344297</c:v>
                </c:pt>
                <c:pt idx="956">
                  <c:v>-0.82646489143371604</c:v>
                </c:pt>
                <c:pt idx="957">
                  <c:v>-0.80872362852096602</c:v>
                </c:pt>
                <c:pt idx="958">
                  <c:v>-2.1379694342613206E-2</c:v>
                </c:pt>
                <c:pt idx="959">
                  <c:v>-0.21953703463077551</c:v>
                </c:pt>
                <c:pt idx="960">
                  <c:v>0.677406966686249</c:v>
                </c:pt>
                <c:pt idx="961">
                  <c:v>0.16788941621780407</c:v>
                </c:pt>
                <c:pt idx="962">
                  <c:v>-0.25135913491249101</c:v>
                </c:pt>
                <c:pt idx="963">
                  <c:v>-0.97147327661514493</c:v>
                </c:pt>
                <c:pt idx="964">
                  <c:v>-0.67043995857239014</c:v>
                </c:pt>
                <c:pt idx="965">
                  <c:v>0.16444163024425507</c:v>
                </c:pt>
                <c:pt idx="966">
                  <c:v>-1.1171740293502801</c:v>
                </c:pt>
                <c:pt idx="967">
                  <c:v>0.35424986481666598</c:v>
                </c:pt>
                <c:pt idx="968">
                  <c:v>-0.13503679633140644</c:v>
                </c:pt>
                <c:pt idx="969">
                  <c:v>-0.12450636923313127</c:v>
                </c:pt>
                <c:pt idx="970">
                  <c:v>0.93103128671646096</c:v>
                </c:pt>
                <c:pt idx="971">
                  <c:v>0.25759834051132069</c:v>
                </c:pt>
                <c:pt idx="972">
                  <c:v>-0.5315426588058465</c:v>
                </c:pt>
                <c:pt idx="973">
                  <c:v>0.11979772895574624</c:v>
                </c:pt>
                <c:pt idx="974">
                  <c:v>0.18850587308406799</c:v>
                </c:pt>
                <c:pt idx="975">
                  <c:v>-0.56286430358886763</c:v>
                </c:pt>
                <c:pt idx="976">
                  <c:v>-0.85293376445770297</c:v>
                </c:pt>
                <c:pt idx="977">
                  <c:v>9.7966939210891724E-2</c:v>
                </c:pt>
                <c:pt idx="978">
                  <c:v>-1.2695217505097398E-2</c:v>
                </c:pt>
                <c:pt idx="979">
                  <c:v>-0.50274842977523759</c:v>
                </c:pt>
                <c:pt idx="980">
                  <c:v>0.3374382853508025</c:v>
                </c:pt>
                <c:pt idx="981">
                  <c:v>-0.34187692403793418</c:v>
                </c:pt>
                <c:pt idx="982">
                  <c:v>0.67651849985122658</c:v>
                </c:pt>
                <c:pt idx="983">
                  <c:v>-6.788779795169872E-2</c:v>
                </c:pt>
                <c:pt idx="984">
                  <c:v>-0.123047657310963</c:v>
                </c:pt>
                <c:pt idx="985">
                  <c:v>-0.27908989787101796</c:v>
                </c:pt>
                <c:pt idx="986">
                  <c:v>-0.52800583839416715</c:v>
                </c:pt>
                <c:pt idx="987">
                  <c:v>-2.4587029591202677E-2</c:v>
                </c:pt>
                <c:pt idx="988">
                  <c:v>0.43259361386299183</c:v>
                </c:pt>
                <c:pt idx="989">
                  <c:v>3.9240255951881402E-2</c:v>
                </c:pt>
                <c:pt idx="990">
                  <c:v>0.28926676511764743</c:v>
                </c:pt>
                <c:pt idx="991">
                  <c:v>0.84658890962600697</c:v>
                </c:pt>
                <c:pt idx="992">
                  <c:v>0.30520829558372498</c:v>
                </c:pt>
                <c:pt idx="993">
                  <c:v>7.3058344423770905E-2</c:v>
                </c:pt>
                <c:pt idx="994">
                  <c:v>0.50721502304077104</c:v>
                </c:pt>
                <c:pt idx="995">
                  <c:v>0.16485330462455661</c:v>
                </c:pt>
                <c:pt idx="996">
                  <c:v>0.26511874794960166</c:v>
                </c:pt>
                <c:pt idx="997">
                  <c:v>-0.14398713409900757</c:v>
                </c:pt>
                <c:pt idx="998">
                  <c:v>-0.41619694232940807</c:v>
                </c:pt>
                <c:pt idx="999">
                  <c:v>-0.22015778720378831</c:v>
                </c:pt>
              </c:numCache>
            </c:numRef>
          </c:yVal>
          <c:smooth val="0"/>
        </c:ser>
        <c:ser>
          <c:idx val="0"/>
          <c:order val="1"/>
          <c:tx>
            <c:v>Movies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gradFill>
                <a:gsLst>
                  <a:gs pos="50000">
                    <a:srgbClr xmlns:mc="http://schemas.openxmlformats.org/markup-compatibility/2006" xmlns:a14="http://schemas.microsoft.com/office/drawing/2010/main" val="FF0000" mc:Ignorable=""/>
                  </a:gs>
                  <a:gs pos="100000">
                    <a:srgbClr xmlns:mc="http://schemas.openxmlformats.org/markup-compatibility/2006" xmlns:a14="http://schemas.microsoft.com/office/drawing/2010/main" val="860000" mc:Ignorable=""/>
                  </a:gs>
                </a:gsLst>
                <a:lin ang="3000000" scaled="0"/>
              </a:gradFill>
              <a:ln>
                <a:solidFill>
                  <a:srgbClr xmlns:mc="http://schemas.openxmlformats.org/markup-compatibility/2006" xmlns:a14="http://schemas.microsoft.com/office/drawing/2010/main" val="C00000" mc:Ignorable="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183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1"/>
          </c:dLbls>
          <c:xVal>
            <c:numRef>
              <c:f>Sheet1!$K$1:$K$2000</c:f>
              <c:numCache>
                <c:formatCode>General</c:formatCode>
                <c:ptCount val="2000"/>
                <c:pt idx="0">
                  <c:v>-0.188284516334534</c:v>
                </c:pt>
                <c:pt idx="1">
                  <c:v>3.9646830409765348E-2</c:v>
                </c:pt>
                <c:pt idx="2">
                  <c:v>0.11164812743663824</c:v>
                </c:pt>
                <c:pt idx="3">
                  <c:v>2.4306470528245014E-2</c:v>
                </c:pt>
                <c:pt idx="4">
                  <c:v>-0.24208801984787057</c:v>
                </c:pt>
                <c:pt idx="5">
                  <c:v>-0.30393368005752602</c:v>
                </c:pt>
                <c:pt idx="6">
                  <c:v>3.0817186459898931E-2</c:v>
                </c:pt>
                <c:pt idx="7">
                  <c:v>-1.1893704533577038E-2</c:v>
                </c:pt>
                <c:pt idx="8">
                  <c:v>7.9301252961158822E-2</c:v>
                </c:pt>
                <c:pt idx="9">
                  <c:v>7.2500787675380748E-2</c:v>
                </c:pt>
                <c:pt idx="10">
                  <c:v>0.233415812253952</c:v>
                </c:pt>
                <c:pt idx="11">
                  <c:v>1.53952445834875E-2</c:v>
                </c:pt>
                <c:pt idx="12">
                  <c:v>-0.39894253015518238</c:v>
                </c:pt>
                <c:pt idx="13">
                  <c:v>0.108319640159607</c:v>
                </c:pt>
                <c:pt idx="14">
                  <c:v>3.3384959679096907E-3</c:v>
                </c:pt>
                <c:pt idx="15">
                  <c:v>-0.17105880379676799</c:v>
                </c:pt>
                <c:pt idx="16">
                  <c:v>6.9162018597126076E-2</c:v>
                </c:pt>
                <c:pt idx="17">
                  <c:v>0.34677663445472712</c:v>
                </c:pt>
                <c:pt idx="18">
                  <c:v>2.4554813280701606E-2</c:v>
                </c:pt>
                <c:pt idx="19">
                  <c:v>0.14055922627449041</c:v>
                </c:pt>
                <c:pt idx="20">
                  <c:v>8.5220821201801328E-2</c:v>
                </c:pt>
                <c:pt idx="21">
                  <c:v>-0.14776700735092269</c:v>
                </c:pt>
                <c:pt idx="22">
                  <c:v>-3.1320329755544697E-2</c:v>
                </c:pt>
                <c:pt idx="23">
                  <c:v>-0.64504581689835017</c:v>
                </c:pt>
                <c:pt idx="24">
                  <c:v>6.4084745943546587E-2</c:v>
                </c:pt>
                <c:pt idx="25">
                  <c:v>2.7416793629527217E-2</c:v>
                </c:pt>
                <c:pt idx="26">
                  <c:v>-0.96433281898498502</c:v>
                </c:pt>
                <c:pt idx="27">
                  <c:v>-1.907796831801537E-3</c:v>
                </c:pt>
                <c:pt idx="28">
                  <c:v>0.14753308892250144</c:v>
                </c:pt>
                <c:pt idx="29">
                  <c:v>0.10703499615192399</c:v>
                </c:pt>
                <c:pt idx="30">
                  <c:v>0.93594515323639116</c:v>
                </c:pt>
                <c:pt idx="31">
                  <c:v>1.0278059244155933</c:v>
                </c:pt>
                <c:pt idx="32">
                  <c:v>-0.26042088866233798</c:v>
                </c:pt>
                <c:pt idx="33">
                  <c:v>-0.59546053409576172</c:v>
                </c:pt>
                <c:pt idx="34">
                  <c:v>-4.5084595680236816E-2</c:v>
                </c:pt>
                <c:pt idx="35">
                  <c:v>0.31795242428779708</c:v>
                </c:pt>
                <c:pt idx="36">
                  <c:v>-7.4982360005378904E-2</c:v>
                </c:pt>
                <c:pt idx="37">
                  <c:v>-0.10392318665981302</c:v>
                </c:pt>
                <c:pt idx="38">
                  <c:v>6.1159906908869717E-3</c:v>
                </c:pt>
                <c:pt idx="39">
                  <c:v>-4.6197973191738163E-2</c:v>
                </c:pt>
                <c:pt idx="40">
                  <c:v>-0.175471276044846</c:v>
                </c:pt>
                <c:pt idx="41">
                  <c:v>-0.33419111371040383</c:v>
                </c:pt>
                <c:pt idx="42">
                  <c:v>-0.34475162625312727</c:v>
                </c:pt>
                <c:pt idx="43">
                  <c:v>-0.129366680979729</c:v>
                </c:pt>
                <c:pt idx="44">
                  <c:v>0.56073957681655895</c:v>
                </c:pt>
                <c:pt idx="45">
                  <c:v>-0.27212321758270308</c:v>
                </c:pt>
                <c:pt idx="46">
                  <c:v>-4.9402404576540243E-2</c:v>
                </c:pt>
                <c:pt idx="47">
                  <c:v>0.78005069494247403</c:v>
                </c:pt>
                <c:pt idx="48">
                  <c:v>-0.14864791929721799</c:v>
                </c:pt>
                <c:pt idx="49">
                  <c:v>-0.6124708056449909</c:v>
                </c:pt>
                <c:pt idx="50">
                  <c:v>2.5229357182979747E-2</c:v>
                </c:pt>
                <c:pt idx="51">
                  <c:v>0.25574767589569097</c:v>
                </c:pt>
                <c:pt idx="52">
                  <c:v>-7.1486651897430725E-2</c:v>
                </c:pt>
                <c:pt idx="53">
                  <c:v>3.8598306477070014E-2</c:v>
                </c:pt>
                <c:pt idx="54">
                  <c:v>6.6359676420688768E-2</c:v>
                </c:pt>
                <c:pt idx="55">
                  <c:v>0.14303211867809301</c:v>
                </c:pt>
                <c:pt idx="56">
                  <c:v>-2.5374123826623091E-2</c:v>
                </c:pt>
                <c:pt idx="57">
                  <c:v>0.22681953012943365</c:v>
                </c:pt>
                <c:pt idx="58">
                  <c:v>-0.11654426157474503</c:v>
                </c:pt>
                <c:pt idx="59">
                  <c:v>0.6584497094154379</c:v>
                </c:pt>
                <c:pt idx="60">
                  <c:v>5.8725249022245428E-2</c:v>
                </c:pt>
                <c:pt idx="61">
                  <c:v>5.5359897669404723E-4</c:v>
                </c:pt>
                <c:pt idx="62">
                  <c:v>7.8675448894500719E-2</c:v>
                </c:pt>
                <c:pt idx="63">
                  <c:v>0.13527232408523601</c:v>
                </c:pt>
                <c:pt idx="64">
                  <c:v>3.2480329275131212E-2</c:v>
                </c:pt>
                <c:pt idx="65">
                  <c:v>0.76829242706298795</c:v>
                </c:pt>
                <c:pt idx="66">
                  <c:v>-0.29422491788864291</c:v>
                </c:pt>
                <c:pt idx="67">
                  <c:v>1.573950983583932E-2</c:v>
                </c:pt>
                <c:pt idx="68">
                  <c:v>-0.24439768493175501</c:v>
                </c:pt>
                <c:pt idx="69">
                  <c:v>0.13847941160201999</c:v>
                </c:pt>
                <c:pt idx="70">
                  <c:v>-4.6861278824508398E-3</c:v>
                </c:pt>
                <c:pt idx="71">
                  <c:v>0.94499707221985163</c:v>
                </c:pt>
                <c:pt idx="72">
                  <c:v>-0.20410776138305667</c:v>
                </c:pt>
                <c:pt idx="73">
                  <c:v>-0.29707315564155601</c:v>
                </c:pt>
                <c:pt idx="74">
                  <c:v>-0.66974657773971791</c:v>
                </c:pt>
                <c:pt idx="75">
                  <c:v>-0.6396314501762409</c:v>
                </c:pt>
                <c:pt idx="76">
                  <c:v>0.44089969992637612</c:v>
                </c:pt>
                <c:pt idx="77">
                  <c:v>-0.42350250482559232</c:v>
                </c:pt>
                <c:pt idx="78">
                  <c:v>-0.47101429104805143</c:v>
                </c:pt>
                <c:pt idx="79">
                  <c:v>0.99505722522735385</c:v>
                </c:pt>
                <c:pt idx="80">
                  <c:v>0.28907564282417297</c:v>
                </c:pt>
                <c:pt idx="81">
                  <c:v>0.15349872410297474</c:v>
                </c:pt>
                <c:pt idx="82">
                  <c:v>0.22644254565239086</c:v>
                </c:pt>
                <c:pt idx="83">
                  <c:v>6.592203676700592E-2</c:v>
                </c:pt>
                <c:pt idx="84">
                  <c:v>-0.8083316683769225</c:v>
                </c:pt>
                <c:pt idx="85">
                  <c:v>-0.23294194042682695</c:v>
                </c:pt>
                <c:pt idx="86">
                  <c:v>8.3142116665840093E-2</c:v>
                </c:pt>
                <c:pt idx="87">
                  <c:v>-0.55110347270965598</c:v>
                </c:pt>
                <c:pt idx="88">
                  <c:v>2.3380624130368094E-2</c:v>
                </c:pt>
                <c:pt idx="89">
                  <c:v>0.1567244827747348</c:v>
                </c:pt>
                <c:pt idx="90">
                  <c:v>0.51991790533065585</c:v>
                </c:pt>
                <c:pt idx="91">
                  <c:v>0.10545389354229</c:v>
                </c:pt>
                <c:pt idx="92">
                  <c:v>0.15441410243511286</c:v>
                </c:pt>
                <c:pt idx="93">
                  <c:v>0.25035801529884455</c:v>
                </c:pt>
                <c:pt idx="94">
                  <c:v>-0.30638065934181391</c:v>
                </c:pt>
                <c:pt idx="95">
                  <c:v>0.17362448573112568</c:v>
                </c:pt>
                <c:pt idx="96">
                  <c:v>0.133692726492882</c:v>
                </c:pt>
                <c:pt idx="97">
                  <c:v>0.69572639465332131</c:v>
                </c:pt>
                <c:pt idx="98">
                  <c:v>-0.16967181861400546</c:v>
                </c:pt>
                <c:pt idx="99">
                  <c:v>3.9369519799947697E-2</c:v>
                </c:pt>
                <c:pt idx="100">
                  <c:v>0.2368523478508005</c:v>
                </c:pt>
                <c:pt idx="101">
                  <c:v>-0.107408948242664</c:v>
                </c:pt>
                <c:pt idx="102">
                  <c:v>-1.2504693120718001E-2</c:v>
                </c:pt>
                <c:pt idx="103">
                  <c:v>0.28836828470230214</c:v>
                </c:pt>
                <c:pt idx="104">
                  <c:v>-4.1943736374378177E-2</c:v>
                </c:pt>
                <c:pt idx="105">
                  <c:v>0.18017958104610399</c:v>
                </c:pt>
                <c:pt idx="106">
                  <c:v>0.57137405872345004</c:v>
                </c:pt>
                <c:pt idx="107">
                  <c:v>9.3398250639438629E-2</c:v>
                </c:pt>
                <c:pt idx="108">
                  <c:v>4.0961977094411982E-2</c:v>
                </c:pt>
                <c:pt idx="109">
                  <c:v>0.21494828164577595</c:v>
                </c:pt>
                <c:pt idx="110">
                  <c:v>3.6244390066713299E-3</c:v>
                </c:pt>
                <c:pt idx="111">
                  <c:v>-0.21511778235435541</c:v>
                </c:pt>
                <c:pt idx="112">
                  <c:v>-2.0143857225775812E-2</c:v>
                </c:pt>
                <c:pt idx="113">
                  <c:v>9.4122581183910481E-2</c:v>
                </c:pt>
                <c:pt idx="114">
                  <c:v>-9.1468408703804058E-2</c:v>
                </c:pt>
                <c:pt idx="115">
                  <c:v>-9.9430985748767978E-2</c:v>
                </c:pt>
                <c:pt idx="116">
                  <c:v>0.17544932663440768</c:v>
                </c:pt>
                <c:pt idx="117">
                  <c:v>8.1024810671806655E-2</c:v>
                </c:pt>
                <c:pt idx="118">
                  <c:v>0.11968498677015325</c:v>
                </c:pt>
                <c:pt idx="119">
                  <c:v>-4.9949109554290792E-2</c:v>
                </c:pt>
                <c:pt idx="120">
                  <c:v>7.2944842278957256E-2</c:v>
                </c:pt>
                <c:pt idx="121">
                  <c:v>-0.4481383860111231</c:v>
                </c:pt>
                <c:pt idx="122">
                  <c:v>0.17143823206424769</c:v>
                </c:pt>
                <c:pt idx="123">
                  <c:v>-8.4978595376015029E-2</c:v>
                </c:pt>
                <c:pt idx="124">
                  <c:v>6.3264146447181702E-2</c:v>
                </c:pt>
                <c:pt idx="125">
                  <c:v>0.1157337874174124</c:v>
                </c:pt>
                <c:pt idx="126">
                  <c:v>1.6744241118431123E-2</c:v>
                </c:pt>
                <c:pt idx="127">
                  <c:v>-0.19022290408611306</c:v>
                </c:pt>
                <c:pt idx="128">
                  <c:v>-0.22371651232242654</c:v>
                </c:pt>
                <c:pt idx="129">
                  <c:v>0.15454764664173157</c:v>
                </c:pt>
                <c:pt idx="130">
                  <c:v>0.18796350061893499</c:v>
                </c:pt>
                <c:pt idx="131">
                  <c:v>0.28832340240478532</c:v>
                </c:pt>
                <c:pt idx="132">
                  <c:v>6.0908976942300956E-2</c:v>
                </c:pt>
                <c:pt idx="133">
                  <c:v>-9.8464354872703677E-2</c:v>
                </c:pt>
                <c:pt idx="134">
                  <c:v>-0.12803860008716644</c:v>
                </c:pt>
                <c:pt idx="135">
                  <c:v>8.1514522433281292E-2</c:v>
                </c:pt>
                <c:pt idx="136">
                  <c:v>-0.49535161256790283</c:v>
                </c:pt>
                <c:pt idx="137">
                  <c:v>-0.36826685070991538</c:v>
                </c:pt>
                <c:pt idx="138">
                  <c:v>1.1001325845718466</c:v>
                </c:pt>
                <c:pt idx="139">
                  <c:v>7.0780869573354704E-3</c:v>
                </c:pt>
                <c:pt idx="140">
                  <c:v>8.527870476245869E-2</c:v>
                </c:pt>
                <c:pt idx="141">
                  <c:v>5.8197557926178062E-2</c:v>
                </c:pt>
                <c:pt idx="142">
                  <c:v>-9.8947845399380369E-2</c:v>
                </c:pt>
                <c:pt idx="143">
                  <c:v>-1.0006743669509899</c:v>
                </c:pt>
                <c:pt idx="144">
                  <c:v>0.33153665065765525</c:v>
                </c:pt>
                <c:pt idx="145">
                  <c:v>0.53906381130218495</c:v>
                </c:pt>
                <c:pt idx="146">
                  <c:v>-6.4143411815166779E-2</c:v>
                </c:pt>
                <c:pt idx="147">
                  <c:v>-0.19798703491687844</c:v>
                </c:pt>
                <c:pt idx="148">
                  <c:v>8.0833159387111692E-2</c:v>
                </c:pt>
                <c:pt idx="149">
                  <c:v>-0.31949621438980297</c:v>
                </c:pt>
                <c:pt idx="150">
                  <c:v>0.17023319005966248</c:v>
                </c:pt>
                <c:pt idx="151">
                  <c:v>1.0141611564904501E-3</c:v>
                </c:pt>
                <c:pt idx="152">
                  <c:v>-0.15253603458404574</c:v>
                </c:pt>
                <c:pt idx="153">
                  <c:v>-2.3463174700736996E-2</c:v>
                </c:pt>
                <c:pt idx="154">
                  <c:v>9.4336405396461986E-2</c:v>
                </c:pt>
                <c:pt idx="155">
                  <c:v>-0.26817023754119879</c:v>
                </c:pt>
                <c:pt idx="156">
                  <c:v>3.5775218158960453E-2</c:v>
                </c:pt>
                <c:pt idx="157">
                  <c:v>0.8518331050872795</c:v>
                </c:pt>
                <c:pt idx="158">
                  <c:v>-0.38945856690407044</c:v>
                </c:pt>
                <c:pt idx="159">
                  <c:v>7.2185426950454892E-2</c:v>
                </c:pt>
                <c:pt idx="160">
                  <c:v>-0.2763877511024499</c:v>
                </c:pt>
                <c:pt idx="161">
                  <c:v>0.61395323276520053</c:v>
                </c:pt>
                <c:pt idx="162">
                  <c:v>0.26736113429069502</c:v>
                </c:pt>
                <c:pt idx="163">
                  <c:v>0.17415642738342299</c:v>
                </c:pt>
                <c:pt idx="164">
                  <c:v>0.15554969012737405</c:v>
                </c:pt>
                <c:pt idx="165">
                  <c:v>0.61189466714859486</c:v>
                </c:pt>
                <c:pt idx="166">
                  <c:v>6.7364916205406536E-2</c:v>
                </c:pt>
                <c:pt idx="167">
                  <c:v>-0.18890902400016857</c:v>
                </c:pt>
                <c:pt idx="168">
                  <c:v>0.20614381134509999</c:v>
                </c:pt>
                <c:pt idx="169">
                  <c:v>1.3825907371938211E-2</c:v>
                </c:pt>
                <c:pt idx="170">
                  <c:v>4.0722913108766322E-3</c:v>
                </c:pt>
                <c:pt idx="171">
                  <c:v>4.6985883265733698E-2</c:v>
                </c:pt>
                <c:pt idx="172">
                  <c:v>0.4377841353416459</c:v>
                </c:pt>
                <c:pt idx="173">
                  <c:v>-9.4994276762008792E-2</c:v>
                </c:pt>
                <c:pt idx="174">
                  <c:v>-1.24388467520475E-3</c:v>
                </c:pt>
                <c:pt idx="175">
                  <c:v>-0.28163132071495101</c:v>
                </c:pt>
                <c:pt idx="176">
                  <c:v>-2.7470074594020899E-2</c:v>
                </c:pt>
                <c:pt idx="177">
                  <c:v>-0.42212828993797491</c:v>
                </c:pt>
                <c:pt idx="178">
                  <c:v>8.1437826156616391E-2</c:v>
                </c:pt>
                <c:pt idx="179">
                  <c:v>-0.23417912423610687</c:v>
                </c:pt>
                <c:pt idx="180">
                  <c:v>6.3600577414035839E-2</c:v>
                </c:pt>
                <c:pt idx="181">
                  <c:v>-5.9198550879955382E-2</c:v>
                </c:pt>
                <c:pt idx="182">
                  <c:v>-7.3829377070069304E-3</c:v>
                </c:pt>
                <c:pt idx="183">
                  <c:v>-0.46960371732711798</c:v>
                </c:pt>
                <c:pt idx="184">
                  <c:v>-0.29788112640380898</c:v>
                </c:pt>
                <c:pt idx="185">
                  <c:v>1.4487028121948198</c:v>
                </c:pt>
                <c:pt idx="186">
                  <c:v>6.5807804465293912E-2</c:v>
                </c:pt>
                <c:pt idx="187">
                  <c:v>-0.20879514515399977</c:v>
                </c:pt>
                <c:pt idx="188">
                  <c:v>3.7028398364782299E-2</c:v>
                </c:pt>
                <c:pt idx="189">
                  <c:v>0.26415657997131298</c:v>
                </c:pt>
                <c:pt idx="190">
                  <c:v>9.6309609711170197E-2</c:v>
                </c:pt>
                <c:pt idx="191">
                  <c:v>0.14511275291442899</c:v>
                </c:pt>
                <c:pt idx="192">
                  <c:v>-5.7416781783104116E-2</c:v>
                </c:pt>
                <c:pt idx="193">
                  <c:v>6.8877480924129583E-2</c:v>
                </c:pt>
                <c:pt idx="194">
                  <c:v>-4.0199898183345802E-2</c:v>
                </c:pt>
                <c:pt idx="195">
                  <c:v>0.59012335538864069</c:v>
                </c:pt>
                <c:pt idx="196">
                  <c:v>9.1128952801227681E-2</c:v>
                </c:pt>
                <c:pt idx="197">
                  <c:v>0.83630770444869995</c:v>
                </c:pt>
                <c:pt idx="198">
                  <c:v>-6.2914118170738303E-2</c:v>
                </c:pt>
                <c:pt idx="199">
                  <c:v>7.5873121619224534E-2</c:v>
                </c:pt>
                <c:pt idx="200">
                  <c:v>0.74455350637435902</c:v>
                </c:pt>
                <c:pt idx="201">
                  <c:v>-3.621341660618782E-2</c:v>
                </c:pt>
                <c:pt idx="202">
                  <c:v>4.5277383178472366E-2</c:v>
                </c:pt>
                <c:pt idx="203">
                  <c:v>8.4492318332195296E-2</c:v>
                </c:pt>
                <c:pt idx="204">
                  <c:v>0.32376182079315202</c:v>
                </c:pt>
                <c:pt idx="205">
                  <c:v>0.22905619442462907</c:v>
                </c:pt>
                <c:pt idx="206">
                  <c:v>8.9913628995418507E-2</c:v>
                </c:pt>
                <c:pt idx="207">
                  <c:v>-0.173127666115761</c:v>
                </c:pt>
                <c:pt idx="208">
                  <c:v>9.3710243701934828E-2</c:v>
                </c:pt>
                <c:pt idx="209">
                  <c:v>-1.0464846855029501E-3</c:v>
                </c:pt>
                <c:pt idx="210">
                  <c:v>-0.6968126893043517</c:v>
                </c:pt>
                <c:pt idx="211">
                  <c:v>-1.4324675314128451E-2</c:v>
                </c:pt>
                <c:pt idx="212">
                  <c:v>0.36575075984001232</c:v>
                </c:pt>
                <c:pt idx="213">
                  <c:v>0.65694242715835816</c:v>
                </c:pt>
                <c:pt idx="214">
                  <c:v>0.137813895940781</c:v>
                </c:pt>
                <c:pt idx="215">
                  <c:v>0.317287057638168</c:v>
                </c:pt>
                <c:pt idx="216">
                  <c:v>-0.200720310211182</c:v>
                </c:pt>
                <c:pt idx="217">
                  <c:v>0.29538720846176098</c:v>
                </c:pt>
                <c:pt idx="218">
                  <c:v>0.257605880498886</c:v>
                </c:pt>
                <c:pt idx="219">
                  <c:v>-0.1684025377035139</c:v>
                </c:pt>
                <c:pt idx="220">
                  <c:v>0.59144616127013971</c:v>
                </c:pt>
                <c:pt idx="221">
                  <c:v>0.28463223576545732</c:v>
                </c:pt>
                <c:pt idx="222">
                  <c:v>-8.7951295077800876E-2</c:v>
                </c:pt>
                <c:pt idx="223">
                  <c:v>0.126652106642723</c:v>
                </c:pt>
                <c:pt idx="224">
                  <c:v>-2.0883109420538001E-2</c:v>
                </c:pt>
                <c:pt idx="225">
                  <c:v>-5.2793957293033938E-3</c:v>
                </c:pt>
                <c:pt idx="226">
                  <c:v>-6.6903628408908844E-2</c:v>
                </c:pt>
                <c:pt idx="227">
                  <c:v>6.1870622448623484E-4</c:v>
                </c:pt>
                <c:pt idx="228">
                  <c:v>8.5158899426460724E-2</c:v>
                </c:pt>
                <c:pt idx="229">
                  <c:v>4.0799919515848444E-2</c:v>
                </c:pt>
                <c:pt idx="230">
                  <c:v>-0.15121749043464777</c:v>
                </c:pt>
                <c:pt idx="231">
                  <c:v>-0.28916680812835732</c:v>
                </c:pt>
                <c:pt idx="232">
                  <c:v>8.7979100644588484E-2</c:v>
                </c:pt>
                <c:pt idx="233">
                  <c:v>-1.3753019273281104E-2</c:v>
                </c:pt>
                <c:pt idx="234">
                  <c:v>-6.1192769557237785E-2</c:v>
                </c:pt>
                <c:pt idx="235">
                  <c:v>-6.3330560922622903E-2</c:v>
                </c:pt>
                <c:pt idx="236">
                  <c:v>0.66882228851318792</c:v>
                </c:pt>
                <c:pt idx="237">
                  <c:v>-2.2172264754772218E-2</c:v>
                </c:pt>
                <c:pt idx="238">
                  <c:v>0.30882379412651195</c:v>
                </c:pt>
                <c:pt idx="239">
                  <c:v>-3.2183073461055922E-2</c:v>
                </c:pt>
                <c:pt idx="240">
                  <c:v>-0.12437496334314302</c:v>
                </c:pt>
                <c:pt idx="241">
                  <c:v>2.2541921585798395E-2</c:v>
                </c:pt>
                <c:pt idx="242">
                  <c:v>9.3727625906467937E-2</c:v>
                </c:pt>
                <c:pt idx="243">
                  <c:v>-0.84269678592681896</c:v>
                </c:pt>
                <c:pt idx="244">
                  <c:v>3.7550114095211015E-2</c:v>
                </c:pt>
                <c:pt idx="245">
                  <c:v>-0.76751643419265658</c:v>
                </c:pt>
                <c:pt idx="246">
                  <c:v>0.21532422304153401</c:v>
                </c:pt>
                <c:pt idx="247">
                  <c:v>0.54742020368576105</c:v>
                </c:pt>
                <c:pt idx="248">
                  <c:v>2.5261275470256941E-2</c:v>
                </c:pt>
                <c:pt idx="249">
                  <c:v>0.12356532365083712</c:v>
                </c:pt>
                <c:pt idx="250">
                  <c:v>-0.13833245635032757</c:v>
                </c:pt>
                <c:pt idx="251">
                  <c:v>-3.8755875080824072E-2</c:v>
                </c:pt>
                <c:pt idx="252">
                  <c:v>-0.32492256164551009</c:v>
                </c:pt>
                <c:pt idx="253">
                  <c:v>0.14558866620063787</c:v>
                </c:pt>
                <c:pt idx="254">
                  <c:v>6.16743303835392E-2</c:v>
                </c:pt>
                <c:pt idx="255">
                  <c:v>-8.6490169167518643E-2</c:v>
                </c:pt>
                <c:pt idx="256">
                  <c:v>6.3121192157268496E-2</c:v>
                </c:pt>
                <c:pt idx="257">
                  <c:v>5.3375601768493722E-2</c:v>
                </c:pt>
                <c:pt idx="258">
                  <c:v>-5.6318111717701139E-2</c:v>
                </c:pt>
                <c:pt idx="259">
                  <c:v>0.50039994716644298</c:v>
                </c:pt>
                <c:pt idx="260">
                  <c:v>0.24915817379951488</c:v>
                </c:pt>
                <c:pt idx="261">
                  <c:v>-0.6285009980201739</c:v>
                </c:pt>
                <c:pt idx="262">
                  <c:v>0.26642689108848755</c:v>
                </c:pt>
                <c:pt idx="263">
                  <c:v>-0.14756129682064151</c:v>
                </c:pt>
                <c:pt idx="264">
                  <c:v>-0.23152413964271501</c:v>
                </c:pt>
                <c:pt idx="265">
                  <c:v>0.104859076440334</c:v>
                </c:pt>
                <c:pt idx="266">
                  <c:v>0.28370192646980302</c:v>
                </c:pt>
                <c:pt idx="267">
                  <c:v>2.5991523638367701E-2</c:v>
                </c:pt>
                <c:pt idx="268">
                  <c:v>-1.2536728754639601E-2</c:v>
                </c:pt>
                <c:pt idx="269">
                  <c:v>9.4112627208232894E-2</c:v>
                </c:pt>
                <c:pt idx="270">
                  <c:v>0.174684062600136</c:v>
                </c:pt>
                <c:pt idx="271">
                  <c:v>0.48900282382965343</c:v>
                </c:pt>
                <c:pt idx="272">
                  <c:v>-0.20369300246238745</c:v>
                </c:pt>
                <c:pt idx="273">
                  <c:v>1.6714539378881545E-2</c:v>
                </c:pt>
                <c:pt idx="274">
                  <c:v>0.50368463993072499</c:v>
                </c:pt>
                <c:pt idx="275">
                  <c:v>0.75105738639831565</c:v>
                </c:pt>
                <c:pt idx="276">
                  <c:v>-5.4077100008726189E-2</c:v>
                </c:pt>
                <c:pt idx="277">
                  <c:v>-8.1688880920410226E-2</c:v>
                </c:pt>
                <c:pt idx="278">
                  <c:v>0.20648922026157401</c:v>
                </c:pt>
                <c:pt idx="279">
                  <c:v>-0.60282540321350586</c:v>
                </c:pt>
                <c:pt idx="280">
                  <c:v>5.4685853421688094E-2</c:v>
                </c:pt>
                <c:pt idx="281">
                  <c:v>0.15858989953994851</c:v>
                </c:pt>
                <c:pt idx="282">
                  <c:v>0.62701016664505005</c:v>
                </c:pt>
                <c:pt idx="283">
                  <c:v>0.39447075128555509</c:v>
                </c:pt>
                <c:pt idx="284">
                  <c:v>0.15058583021163899</c:v>
                </c:pt>
                <c:pt idx="285">
                  <c:v>0.16838790476322216</c:v>
                </c:pt>
                <c:pt idx="286">
                  <c:v>-0.10004000365734098</c:v>
                </c:pt>
                <c:pt idx="287">
                  <c:v>0.2259883880615238</c:v>
                </c:pt>
                <c:pt idx="288">
                  <c:v>-5.3561609238386406E-3</c:v>
                </c:pt>
                <c:pt idx="289">
                  <c:v>0.11976727843284621</c:v>
                </c:pt>
                <c:pt idx="290">
                  <c:v>6.2351923435926701E-2</c:v>
                </c:pt>
                <c:pt idx="291">
                  <c:v>-5.1529262214898959E-2</c:v>
                </c:pt>
                <c:pt idx="292">
                  <c:v>0.10349640250206002</c:v>
                </c:pt>
                <c:pt idx="293">
                  <c:v>0.18946933746338004</c:v>
                </c:pt>
                <c:pt idx="294">
                  <c:v>0.22166082262992889</c:v>
                </c:pt>
                <c:pt idx="295">
                  <c:v>-9.7448319196700994E-2</c:v>
                </c:pt>
                <c:pt idx="296">
                  <c:v>0.29176348447799699</c:v>
                </c:pt>
                <c:pt idx="297">
                  <c:v>4.4158594682812734E-3</c:v>
                </c:pt>
                <c:pt idx="298">
                  <c:v>-0.14858518540859245</c:v>
                </c:pt>
                <c:pt idx="299">
                  <c:v>-1.7754131928086309E-2</c:v>
                </c:pt>
                <c:pt idx="300">
                  <c:v>-3.6506231874227586E-2</c:v>
                </c:pt>
                <c:pt idx="301">
                  <c:v>0.11922959238290805</c:v>
                </c:pt>
                <c:pt idx="302">
                  <c:v>-0.47743195295333879</c:v>
                </c:pt>
                <c:pt idx="303">
                  <c:v>4.1052713990211674E-2</c:v>
                </c:pt>
                <c:pt idx="304">
                  <c:v>-0.25221097469329801</c:v>
                </c:pt>
                <c:pt idx="305">
                  <c:v>-2.5669859722256706E-2</c:v>
                </c:pt>
                <c:pt idx="306">
                  <c:v>0.43378695845603893</c:v>
                </c:pt>
                <c:pt idx="307">
                  <c:v>2.1694600582122886E-2</c:v>
                </c:pt>
                <c:pt idx="308">
                  <c:v>0.22279040515422877</c:v>
                </c:pt>
                <c:pt idx="309">
                  <c:v>-0.17581029236316745</c:v>
                </c:pt>
                <c:pt idx="310">
                  <c:v>0.31968754529953125</c:v>
                </c:pt>
                <c:pt idx="311">
                  <c:v>-1.7922880128026026E-2</c:v>
                </c:pt>
                <c:pt idx="312">
                  <c:v>3.4630220383405741E-2</c:v>
                </c:pt>
                <c:pt idx="313">
                  <c:v>-0.26278239488601701</c:v>
                </c:pt>
                <c:pt idx="314">
                  <c:v>6.6496193408966134E-2</c:v>
                </c:pt>
                <c:pt idx="315">
                  <c:v>0.10016634315252312</c:v>
                </c:pt>
                <c:pt idx="316">
                  <c:v>1.8446003086864942E-3</c:v>
                </c:pt>
                <c:pt idx="317">
                  <c:v>0.26522168517112699</c:v>
                </c:pt>
                <c:pt idx="318">
                  <c:v>-1.8740605562925339E-2</c:v>
                </c:pt>
                <c:pt idx="319">
                  <c:v>0.54621070623397805</c:v>
                </c:pt>
                <c:pt idx="320">
                  <c:v>-0.24030047655105599</c:v>
                </c:pt>
                <c:pt idx="321">
                  <c:v>-5.5748924612999018E-2</c:v>
                </c:pt>
                <c:pt idx="322">
                  <c:v>-1.7653049901127808E-2</c:v>
                </c:pt>
                <c:pt idx="323">
                  <c:v>0.11281877011060699</c:v>
                </c:pt>
                <c:pt idx="324">
                  <c:v>1.8628092482686001E-2</c:v>
                </c:pt>
                <c:pt idx="325">
                  <c:v>-0.11394979059696199</c:v>
                </c:pt>
                <c:pt idx="326">
                  <c:v>-1.5993036329746201E-2</c:v>
                </c:pt>
                <c:pt idx="327">
                  <c:v>0.11671778559684802</c:v>
                </c:pt>
                <c:pt idx="328">
                  <c:v>-0.13664013147354101</c:v>
                </c:pt>
                <c:pt idx="329">
                  <c:v>7.2815619409084403E-2</c:v>
                </c:pt>
                <c:pt idx="330">
                  <c:v>0.29940691590309243</c:v>
                </c:pt>
                <c:pt idx="331">
                  <c:v>-3.0857376754284023E-2</c:v>
                </c:pt>
                <c:pt idx="332">
                  <c:v>0.45189872384071483</c:v>
                </c:pt>
                <c:pt idx="333">
                  <c:v>4.3592363595962497E-2</c:v>
                </c:pt>
                <c:pt idx="334">
                  <c:v>1.7344785854220408E-2</c:v>
                </c:pt>
                <c:pt idx="335">
                  <c:v>6.8919800221920013E-2</c:v>
                </c:pt>
                <c:pt idx="336">
                  <c:v>-3.313818946480751E-2</c:v>
                </c:pt>
                <c:pt idx="337">
                  <c:v>8.2534447312355111E-2</c:v>
                </c:pt>
                <c:pt idx="338">
                  <c:v>-2.2966058924794201E-2</c:v>
                </c:pt>
                <c:pt idx="339">
                  <c:v>0.41594028472900507</c:v>
                </c:pt>
                <c:pt idx="340">
                  <c:v>-6.7847251892089844E-2</c:v>
                </c:pt>
                <c:pt idx="341">
                  <c:v>3.9178207516670366E-3</c:v>
                </c:pt>
                <c:pt idx="342">
                  <c:v>8.8604398071766663E-2</c:v>
                </c:pt>
                <c:pt idx="343">
                  <c:v>-5.947624146938333E-2</c:v>
                </c:pt>
                <c:pt idx="344">
                  <c:v>-5.7120569050312014E-2</c:v>
                </c:pt>
                <c:pt idx="345">
                  <c:v>0.45593765377998402</c:v>
                </c:pt>
                <c:pt idx="346">
                  <c:v>-0.19519945979118347</c:v>
                </c:pt>
                <c:pt idx="347">
                  <c:v>0.52103054523467951</c:v>
                </c:pt>
                <c:pt idx="348">
                  <c:v>0.26786908507347196</c:v>
                </c:pt>
                <c:pt idx="349">
                  <c:v>4.5321183279156702E-3</c:v>
                </c:pt>
                <c:pt idx="350">
                  <c:v>-0.122025139629841</c:v>
                </c:pt>
                <c:pt idx="351">
                  <c:v>0.16703993082046598</c:v>
                </c:pt>
                <c:pt idx="352">
                  <c:v>2.0363371819257712E-2</c:v>
                </c:pt>
                <c:pt idx="353">
                  <c:v>-2.4012412875890732E-2</c:v>
                </c:pt>
                <c:pt idx="354">
                  <c:v>5.8449070900678628E-2</c:v>
                </c:pt>
                <c:pt idx="355">
                  <c:v>0.109551094472408</c:v>
                </c:pt>
                <c:pt idx="356">
                  <c:v>-0.11417179554700921</c:v>
                </c:pt>
                <c:pt idx="357">
                  <c:v>3.5398062318563586E-2</c:v>
                </c:pt>
                <c:pt idx="358">
                  <c:v>4.5145377516746504E-3</c:v>
                </c:pt>
                <c:pt idx="359">
                  <c:v>-0.65402287244796864</c:v>
                </c:pt>
                <c:pt idx="360">
                  <c:v>-4.2634390294551815E-2</c:v>
                </c:pt>
                <c:pt idx="361">
                  <c:v>0.284153312444687</c:v>
                </c:pt>
                <c:pt idx="362">
                  <c:v>-5.8790821582078927E-2</c:v>
                </c:pt>
                <c:pt idx="363">
                  <c:v>-4.0787871927023128E-2</c:v>
                </c:pt>
                <c:pt idx="364">
                  <c:v>0.12718786299228688</c:v>
                </c:pt>
                <c:pt idx="365">
                  <c:v>3.0281202867627262E-2</c:v>
                </c:pt>
                <c:pt idx="366">
                  <c:v>4.283088073134432E-2</c:v>
                </c:pt>
                <c:pt idx="367">
                  <c:v>0.23439347743988001</c:v>
                </c:pt>
                <c:pt idx="368">
                  <c:v>0.11400935798883405</c:v>
                </c:pt>
                <c:pt idx="369">
                  <c:v>0.16702672839164689</c:v>
                </c:pt>
                <c:pt idx="370">
                  <c:v>0.13692013919353499</c:v>
                </c:pt>
                <c:pt idx="371">
                  <c:v>-0.59648185968399026</c:v>
                </c:pt>
                <c:pt idx="372">
                  <c:v>0.36114045977592502</c:v>
                </c:pt>
                <c:pt idx="373">
                  <c:v>0.75368571281433316</c:v>
                </c:pt>
                <c:pt idx="374">
                  <c:v>5.4817486554384481E-2</c:v>
                </c:pt>
                <c:pt idx="375">
                  <c:v>-1.3852901756763514E-2</c:v>
                </c:pt>
                <c:pt idx="376">
                  <c:v>-0.91515147686004605</c:v>
                </c:pt>
                <c:pt idx="377">
                  <c:v>-0.17776574194431299</c:v>
                </c:pt>
                <c:pt idx="378">
                  <c:v>0.138352170586586</c:v>
                </c:pt>
                <c:pt idx="379">
                  <c:v>-1.0529410839080799</c:v>
                </c:pt>
                <c:pt idx="380">
                  <c:v>0.41458421945571938</c:v>
                </c:pt>
                <c:pt idx="381">
                  <c:v>6.6022440791130094E-2</c:v>
                </c:pt>
                <c:pt idx="382">
                  <c:v>-5.4953381419181983E-2</c:v>
                </c:pt>
                <c:pt idx="383">
                  <c:v>-8.9544579386711523E-2</c:v>
                </c:pt>
                <c:pt idx="384">
                  <c:v>0.205772280693054</c:v>
                </c:pt>
                <c:pt idx="385">
                  <c:v>0.15252630412578599</c:v>
                </c:pt>
                <c:pt idx="386">
                  <c:v>0.94265085458755715</c:v>
                </c:pt>
                <c:pt idx="387">
                  <c:v>0.200010776519775</c:v>
                </c:pt>
                <c:pt idx="388">
                  <c:v>-2.4883771315217032E-2</c:v>
                </c:pt>
                <c:pt idx="389">
                  <c:v>6.7069962620735238E-2</c:v>
                </c:pt>
                <c:pt idx="390">
                  <c:v>6.6776841878891033E-2</c:v>
                </c:pt>
                <c:pt idx="391">
                  <c:v>-0.13500727713108099</c:v>
                </c:pt>
                <c:pt idx="392">
                  <c:v>0.19246867299079906</c:v>
                </c:pt>
                <c:pt idx="393">
                  <c:v>0.44284418225288519</c:v>
                </c:pt>
                <c:pt idx="394">
                  <c:v>0.11617435514926905</c:v>
                </c:pt>
                <c:pt idx="395">
                  <c:v>0.25683590769767883</c:v>
                </c:pt>
                <c:pt idx="396">
                  <c:v>0.14237928390502899</c:v>
                </c:pt>
                <c:pt idx="397">
                  <c:v>-2.722590602934374E-2</c:v>
                </c:pt>
                <c:pt idx="398">
                  <c:v>9.0678222477436399E-2</c:v>
                </c:pt>
                <c:pt idx="399">
                  <c:v>-0.10983672738075326</c:v>
                </c:pt>
                <c:pt idx="400">
                  <c:v>-0.16095195710658999</c:v>
                </c:pt>
                <c:pt idx="401">
                  <c:v>-6.7562530748546531E-3</c:v>
                </c:pt>
                <c:pt idx="402">
                  <c:v>0.11204802989959664</c:v>
                </c:pt>
                <c:pt idx="403">
                  <c:v>0.11486484855413404</c:v>
                </c:pt>
                <c:pt idx="404">
                  <c:v>6.3335269689559895E-2</c:v>
                </c:pt>
                <c:pt idx="405">
                  <c:v>-4.7285398468375145E-3</c:v>
                </c:pt>
                <c:pt idx="406">
                  <c:v>0.12483698874712019</c:v>
                </c:pt>
                <c:pt idx="407">
                  <c:v>0.16013009846210516</c:v>
                </c:pt>
                <c:pt idx="408">
                  <c:v>0.29990762472152699</c:v>
                </c:pt>
                <c:pt idx="409">
                  <c:v>-0.51830887794494596</c:v>
                </c:pt>
                <c:pt idx="410">
                  <c:v>8.4569878876209842E-2</c:v>
                </c:pt>
                <c:pt idx="411">
                  <c:v>0.36770641803741538</c:v>
                </c:pt>
                <c:pt idx="412">
                  <c:v>2.0132083445787388E-2</c:v>
                </c:pt>
                <c:pt idx="413">
                  <c:v>-0.13687324523925787</c:v>
                </c:pt>
                <c:pt idx="414">
                  <c:v>0.27958604693412797</c:v>
                </c:pt>
                <c:pt idx="415">
                  <c:v>0.24967953562736545</c:v>
                </c:pt>
                <c:pt idx="416">
                  <c:v>0.55501919984817505</c:v>
                </c:pt>
                <c:pt idx="417">
                  <c:v>-0.40887334942817699</c:v>
                </c:pt>
                <c:pt idx="418">
                  <c:v>0.88436323404312123</c:v>
                </c:pt>
                <c:pt idx="419">
                  <c:v>5.9150893241167103E-2</c:v>
                </c:pt>
                <c:pt idx="420">
                  <c:v>-0.30340597033500843</c:v>
                </c:pt>
                <c:pt idx="421">
                  <c:v>-0.61972814798355313</c:v>
                </c:pt>
                <c:pt idx="422">
                  <c:v>0.19106791913509416</c:v>
                </c:pt>
                <c:pt idx="423">
                  <c:v>-0.22140766680240653</c:v>
                </c:pt>
                <c:pt idx="424">
                  <c:v>-2.6973200961947472E-2</c:v>
                </c:pt>
                <c:pt idx="425">
                  <c:v>7.3832526803017065E-2</c:v>
                </c:pt>
                <c:pt idx="426">
                  <c:v>0.12988668680191001</c:v>
                </c:pt>
                <c:pt idx="427">
                  <c:v>-0.42326354980468883</c:v>
                </c:pt>
                <c:pt idx="428">
                  <c:v>0.31918004155159002</c:v>
                </c:pt>
                <c:pt idx="429">
                  <c:v>0.27309036254882801</c:v>
                </c:pt>
                <c:pt idx="430">
                  <c:v>0.171506643295288</c:v>
                </c:pt>
                <c:pt idx="431">
                  <c:v>-0.102713815867901</c:v>
                </c:pt>
                <c:pt idx="432">
                  <c:v>-4.1737323626875903E-3</c:v>
                </c:pt>
                <c:pt idx="433">
                  <c:v>-0.14995835721492851</c:v>
                </c:pt>
                <c:pt idx="434">
                  <c:v>0.20622897148132369</c:v>
                </c:pt>
                <c:pt idx="435">
                  <c:v>-2.2790441289544106E-2</c:v>
                </c:pt>
                <c:pt idx="436">
                  <c:v>-9.6203908324241638E-2</c:v>
                </c:pt>
                <c:pt idx="437">
                  <c:v>7.2484552860259996E-2</c:v>
                </c:pt>
                <c:pt idx="438">
                  <c:v>-6.8903607316315504E-3</c:v>
                </c:pt>
                <c:pt idx="439">
                  <c:v>0.16517922282218905</c:v>
                </c:pt>
                <c:pt idx="440">
                  <c:v>0.31006470322609025</c:v>
                </c:pt>
                <c:pt idx="441">
                  <c:v>9.9990814924240373E-3</c:v>
                </c:pt>
                <c:pt idx="442">
                  <c:v>0.10249046236276595</c:v>
                </c:pt>
                <c:pt idx="443">
                  <c:v>1.0602611117065048E-2</c:v>
                </c:pt>
                <c:pt idx="444">
                  <c:v>-0.10784461349248912</c:v>
                </c:pt>
                <c:pt idx="445">
                  <c:v>6.7811958491802243E-2</c:v>
                </c:pt>
                <c:pt idx="446">
                  <c:v>-5.2537906914949604E-2</c:v>
                </c:pt>
                <c:pt idx="447">
                  <c:v>-3.168092342093606E-3</c:v>
                </c:pt>
                <c:pt idx="448">
                  <c:v>-0.22660091519355746</c:v>
                </c:pt>
                <c:pt idx="449">
                  <c:v>-2.9784912243485499E-2</c:v>
                </c:pt>
                <c:pt idx="450">
                  <c:v>0.14051516354084057</c:v>
                </c:pt>
                <c:pt idx="451">
                  <c:v>0.54078471660614214</c:v>
                </c:pt>
                <c:pt idx="452">
                  <c:v>1.4577138423919698</c:v>
                </c:pt>
                <c:pt idx="453">
                  <c:v>-0.24415852129459387</c:v>
                </c:pt>
                <c:pt idx="454">
                  <c:v>-0.45880448818206943</c:v>
                </c:pt>
                <c:pt idx="455">
                  <c:v>-0.204237565398216</c:v>
                </c:pt>
                <c:pt idx="456">
                  <c:v>-0.20272521674633057</c:v>
                </c:pt>
                <c:pt idx="457">
                  <c:v>-1.7056688666343706E-2</c:v>
                </c:pt>
                <c:pt idx="458">
                  <c:v>6.736747175455117E-2</c:v>
                </c:pt>
                <c:pt idx="459">
                  <c:v>-0.26837331056594832</c:v>
                </c:pt>
                <c:pt idx="460">
                  <c:v>0.24641913175583022</c:v>
                </c:pt>
                <c:pt idx="461">
                  <c:v>0.33726638555526867</c:v>
                </c:pt>
                <c:pt idx="462">
                  <c:v>0.32494983077049383</c:v>
                </c:pt>
                <c:pt idx="463">
                  <c:v>6.018150225281723E-2</c:v>
                </c:pt>
                <c:pt idx="464">
                  <c:v>-0.15239068865776151</c:v>
                </c:pt>
                <c:pt idx="465">
                  <c:v>0.29899048805236883</c:v>
                </c:pt>
                <c:pt idx="466">
                  <c:v>0.284143507480621</c:v>
                </c:pt>
                <c:pt idx="467">
                  <c:v>-0.17291691899299674</c:v>
                </c:pt>
                <c:pt idx="468">
                  <c:v>9.5803119242191259E-2</c:v>
                </c:pt>
                <c:pt idx="469">
                  <c:v>-2.2731620818376621E-2</c:v>
                </c:pt>
                <c:pt idx="470">
                  <c:v>1.0359643697738599</c:v>
                </c:pt>
                <c:pt idx="471">
                  <c:v>7.2223916649818603E-3</c:v>
                </c:pt>
                <c:pt idx="472">
                  <c:v>0.24765484035015101</c:v>
                </c:pt>
                <c:pt idx="473">
                  <c:v>2.4175548925995809E-2</c:v>
                </c:pt>
                <c:pt idx="474">
                  <c:v>-0.30088281631469943</c:v>
                </c:pt>
                <c:pt idx="475">
                  <c:v>0.19514559209346816</c:v>
                </c:pt>
                <c:pt idx="476">
                  <c:v>0.26099464297294683</c:v>
                </c:pt>
                <c:pt idx="477">
                  <c:v>1.05349397659302</c:v>
                </c:pt>
                <c:pt idx="478">
                  <c:v>0.47912499308586343</c:v>
                </c:pt>
                <c:pt idx="479">
                  <c:v>-1.1178020387888045E-2</c:v>
                </c:pt>
                <c:pt idx="480">
                  <c:v>-8.4730595350266016E-2</c:v>
                </c:pt>
                <c:pt idx="481">
                  <c:v>0.13658183813095101</c:v>
                </c:pt>
                <c:pt idx="482">
                  <c:v>-0.12843662500381467</c:v>
                </c:pt>
                <c:pt idx="483">
                  <c:v>-9.9729634821414895E-3</c:v>
                </c:pt>
                <c:pt idx="484">
                  <c:v>-0.37944597005844255</c:v>
                </c:pt>
                <c:pt idx="485">
                  <c:v>0.47156596183777066</c:v>
                </c:pt>
                <c:pt idx="486">
                  <c:v>-0.18139375746250241</c:v>
                </c:pt>
                <c:pt idx="487">
                  <c:v>0.24020411074161499</c:v>
                </c:pt>
                <c:pt idx="488">
                  <c:v>5.1473047584295294E-2</c:v>
                </c:pt>
                <c:pt idx="489">
                  <c:v>1.2816867791116205E-2</c:v>
                </c:pt>
                <c:pt idx="490">
                  <c:v>-8.1417529145255707E-4</c:v>
                </c:pt>
                <c:pt idx="491">
                  <c:v>-0.15404011309146995</c:v>
                </c:pt>
                <c:pt idx="492">
                  <c:v>-0.42328643798828225</c:v>
                </c:pt>
                <c:pt idx="493">
                  <c:v>0.21371440589427995</c:v>
                </c:pt>
                <c:pt idx="494">
                  <c:v>-6.5846495330333932E-2</c:v>
                </c:pt>
                <c:pt idx="495">
                  <c:v>3.6807842552662097E-2</c:v>
                </c:pt>
                <c:pt idx="496">
                  <c:v>0.18863488733768499</c:v>
                </c:pt>
                <c:pt idx="497">
                  <c:v>-0.38562145829200783</c:v>
                </c:pt>
                <c:pt idx="498">
                  <c:v>8.367838710546513E-2</c:v>
                </c:pt>
                <c:pt idx="499">
                  <c:v>-0.20247982442379001</c:v>
                </c:pt>
                <c:pt idx="500">
                  <c:v>-0.13591137528419545</c:v>
                </c:pt>
                <c:pt idx="501">
                  <c:v>8.2827612757683175E-2</c:v>
                </c:pt>
                <c:pt idx="502">
                  <c:v>0.2372402399778378</c:v>
                </c:pt>
                <c:pt idx="503">
                  <c:v>-0.21655067801475467</c:v>
                </c:pt>
                <c:pt idx="504">
                  <c:v>-0.61641937494277999</c:v>
                </c:pt>
                <c:pt idx="505">
                  <c:v>-0.21434076130390201</c:v>
                </c:pt>
                <c:pt idx="506">
                  <c:v>0.25607466697692932</c:v>
                </c:pt>
                <c:pt idx="507">
                  <c:v>0.11139239370822908</c:v>
                </c:pt>
                <c:pt idx="508">
                  <c:v>-0.26273643970489502</c:v>
                </c:pt>
                <c:pt idx="509">
                  <c:v>-0.17080557346344</c:v>
                </c:pt>
                <c:pt idx="510">
                  <c:v>1.12420034408569</c:v>
                </c:pt>
                <c:pt idx="511">
                  <c:v>6.4145065844059004E-2</c:v>
                </c:pt>
                <c:pt idx="512">
                  <c:v>-0.10555354505777402</c:v>
                </c:pt>
                <c:pt idx="513">
                  <c:v>7.2535470128059443E-2</c:v>
                </c:pt>
                <c:pt idx="514">
                  <c:v>-2.1335971541702804E-3</c:v>
                </c:pt>
                <c:pt idx="515">
                  <c:v>0.18609933555126348</c:v>
                </c:pt>
                <c:pt idx="516">
                  <c:v>0.31098231673240889</c:v>
                </c:pt>
                <c:pt idx="517">
                  <c:v>0.32803040742874195</c:v>
                </c:pt>
                <c:pt idx="518">
                  <c:v>-9.7293004393577631E-2</c:v>
                </c:pt>
                <c:pt idx="519">
                  <c:v>-0.72683322429657216</c:v>
                </c:pt>
                <c:pt idx="520">
                  <c:v>-0.71252936124801602</c:v>
                </c:pt>
                <c:pt idx="521">
                  <c:v>-0.62003630399703957</c:v>
                </c:pt>
                <c:pt idx="522">
                  <c:v>-0.96435034275054898</c:v>
                </c:pt>
                <c:pt idx="523">
                  <c:v>-0.2111310958862308</c:v>
                </c:pt>
                <c:pt idx="524">
                  <c:v>3.0678307637572445E-2</c:v>
                </c:pt>
                <c:pt idx="525">
                  <c:v>-0.8893090486526487</c:v>
                </c:pt>
                <c:pt idx="526">
                  <c:v>0.374857008457184</c:v>
                </c:pt>
                <c:pt idx="527">
                  <c:v>-0.178081750869751</c:v>
                </c:pt>
                <c:pt idx="528">
                  <c:v>0.22703154385089916</c:v>
                </c:pt>
                <c:pt idx="529">
                  <c:v>-0.10040671378374109</c:v>
                </c:pt>
                <c:pt idx="530">
                  <c:v>3.2225523144006701E-2</c:v>
                </c:pt>
                <c:pt idx="531">
                  <c:v>0.64486497640609985</c:v>
                </c:pt>
                <c:pt idx="532">
                  <c:v>-0.25186637043952897</c:v>
                </c:pt>
                <c:pt idx="533">
                  <c:v>4.9787901341915436E-2</c:v>
                </c:pt>
                <c:pt idx="534">
                  <c:v>0.41034159064292902</c:v>
                </c:pt>
                <c:pt idx="535">
                  <c:v>9.3766264617443515E-2</c:v>
                </c:pt>
                <c:pt idx="536">
                  <c:v>-0.10853422433137949</c:v>
                </c:pt>
                <c:pt idx="537">
                  <c:v>-6.1155796051025446E-2</c:v>
                </c:pt>
                <c:pt idx="538">
                  <c:v>0.25122797489166332</c:v>
                </c:pt>
                <c:pt idx="539">
                  <c:v>0.99066346883773548</c:v>
                </c:pt>
                <c:pt idx="540">
                  <c:v>0.59461772441863969</c:v>
                </c:pt>
                <c:pt idx="541">
                  <c:v>0.39663177728653032</c:v>
                </c:pt>
                <c:pt idx="542">
                  <c:v>-0.19135065376758589</c:v>
                </c:pt>
                <c:pt idx="543">
                  <c:v>-0.62329900264740379</c:v>
                </c:pt>
                <c:pt idx="544">
                  <c:v>-0.52261382341384965</c:v>
                </c:pt>
                <c:pt idx="545">
                  <c:v>3.8023825734853745E-2</c:v>
                </c:pt>
                <c:pt idx="546">
                  <c:v>0.23872508108615945</c:v>
                </c:pt>
                <c:pt idx="547">
                  <c:v>-0.13632583618164101</c:v>
                </c:pt>
                <c:pt idx="548">
                  <c:v>-0.34068205952644331</c:v>
                </c:pt>
                <c:pt idx="549">
                  <c:v>-6.2737673521042231E-2</c:v>
                </c:pt>
                <c:pt idx="550">
                  <c:v>9.9715135991573722E-2</c:v>
                </c:pt>
                <c:pt idx="551">
                  <c:v>-0.26633271574974243</c:v>
                </c:pt>
                <c:pt idx="552">
                  <c:v>0.100428223609924</c:v>
                </c:pt>
                <c:pt idx="553">
                  <c:v>0.50607103109359985</c:v>
                </c:pt>
                <c:pt idx="554">
                  <c:v>0.13305464386940041</c:v>
                </c:pt>
                <c:pt idx="555">
                  <c:v>-4.5239146798848925E-2</c:v>
                </c:pt>
                <c:pt idx="556">
                  <c:v>4.5615367591381094E-2</c:v>
                </c:pt>
                <c:pt idx="557">
                  <c:v>4.3605327606201214E-2</c:v>
                </c:pt>
                <c:pt idx="558">
                  <c:v>-7.1553006768226596E-2</c:v>
                </c:pt>
                <c:pt idx="559">
                  <c:v>0.34079593420028681</c:v>
                </c:pt>
                <c:pt idx="560">
                  <c:v>-0.147423580288887</c:v>
                </c:pt>
                <c:pt idx="561">
                  <c:v>0.31210806965828025</c:v>
                </c:pt>
                <c:pt idx="562">
                  <c:v>0.25255036354065025</c:v>
                </c:pt>
                <c:pt idx="563">
                  <c:v>0.39751726388931491</c:v>
                </c:pt>
                <c:pt idx="564">
                  <c:v>-0.21043811738491144</c:v>
                </c:pt>
                <c:pt idx="565">
                  <c:v>0.76659071445465266</c:v>
                </c:pt>
                <c:pt idx="566">
                  <c:v>-0.15669757127761788</c:v>
                </c:pt>
                <c:pt idx="567">
                  <c:v>0.11600775271654121</c:v>
                </c:pt>
                <c:pt idx="568">
                  <c:v>7.4990972876549086E-2</c:v>
                </c:pt>
                <c:pt idx="569">
                  <c:v>0.134252324700356</c:v>
                </c:pt>
                <c:pt idx="570">
                  <c:v>-0.27810847759246943</c:v>
                </c:pt>
                <c:pt idx="571">
                  <c:v>0.21574814617633928</c:v>
                </c:pt>
                <c:pt idx="572">
                  <c:v>0.61348706483840898</c:v>
                </c:pt>
                <c:pt idx="573">
                  <c:v>0.15064011514186951</c:v>
                </c:pt>
                <c:pt idx="574">
                  <c:v>-7.4086055159569009E-2</c:v>
                </c:pt>
                <c:pt idx="575">
                  <c:v>0.30662590265273998</c:v>
                </c:pt>
                <c:pt idx="576">
                  <c:v>-0.60713750123977761</c:v>
                </c:pt>
                <c:pt idx="577">
                  <c:v>-0.83090782165527466</c:v>
                </c:pt>
                <c:pt idx="578">
                  <c:v>-0.34805881977081449</c:v>
                </c:pt>
                <c:pt idx="579">
                  <c:v>-0.39710834622383195</c:v>
                </c:pt>
                <c:pt idx="580">
                  <c:v>0.41882520914077925</c:v>
                </c:pt>
                <c:pt idx="581">
                  <c:v>5.855719745159154E-2</c:v>
                </c:pt>
                <c:pt idx="582">
                  <c:v>0.39426961541175798</c:v>
                </c:pt>
                <c:pt idx="583">
                  <c:v>-4.775220528244984E-2</c:v>
                </c:pt>
                <c:pt idx="584">
                  <c:v>-5.0568856298923499E-2</c:v>
                </c:pt>
                <c:pt idx="585">
                  <c:v>0.5593525171279905</c:v>
                </c:pt>
                <c:pt idx="586">
                  <c:v>1.34522765874863E-2</c:v>
                </c:pt>
                <c:pt idx="587">
                  <c:v>0.42990618944168207</c:v>
                </c:pt>
                <c:pt idx="588">
                  <c:v>-6.0728710144758377E-2</c:v>
                </c:pt>
                <c:pt idx="589">
                  <c:v>-0.10757113993167949</c:v>
                </c:pt>
                <c:pt idx="590">
                  <c:v>0.22942054271698006</c:v>
                </c:pt>
                <c:pt idx="591">
                  <c:v>-3.0889629852026788E-3</c:v>
                </c:pt>
                <c:pt idx="592">
                  <c:v>-0.18197599053382957</c:v>
                </c:pt>
                <c:pt idx="593">
                  <c:v>8.0596664920449829E-3</c:v>
                </c:pt>
                <c:pt idx="594">
                  <c:v>0.30065166950225908</c:v>
                </c:pt>
                <c:pt idx="595">
                  <c:v>-0.39797848463058655</c:v>
                </c:pt>
                <c:pt idx="596">
                  <c:v>0.14999145269393954</c:v>
                </c:pt>
                <c:pt idx="597">
                  <c:v>-0.15890078246593586</c:v>
                </c:pt>
                <c:pt idx="598">
                  <c:v>0.14705228805542095</c:v>
                </c:pt>
                <c:pt idx="599">
                  <c:v>-9.2519931495189708E-2</c:v>
                </c:pt>
                <c:pt idx="600">
                  <c:v>-2.7719745412469052E-2</c:v>
                </c:pt>
                <c:pt idx="601">
                  <c:v>0.30842652916908497</c:v>
                </c:pt>
                <c:pt idx="602">
                  <c:v>-1.3494526501745005E-3</c:v>
                </c:pt>
                <c:pt idx="603">
                  <c:v>-0.1969227790832519</c:v>
                </c:pt>
                <c:pt idx="604">
                  <c:v>0.45116060972213701</c:v>
                </c:pt>
                <c:pt idx="605">
                  <c:v>-3.0189651995897227E-2</c:v>
                </c:pt>
                <c:pt idx="606">
                  <c:v>-0.44135451316833513</c:v>
                </c:pt>
                <c:pt idx="607">
                  <c:v>-3.8014583289623323E-2</c:v>
                </c:pt>
                <c:pt idx="608">
                  <c:v>0.20303262770175887</c:v>
                </c:pt>
                <c:pt idx="609">
                  <c:v>5.3176116198301322E-2</c:v>
                </c:pt>
                <c:pt idx="610">
                  <c:v>0.13840834796428741</c:v>
                </c:pt>
                <c:pt idx="611">
                  <c:v>-0.13252544403076241</c:v>
                </c:pt>
                <c:pt idx="612">
                  <c:v>-6.0317359864711984E-2</c:v>
                </c:pt>
                <c:pt idx="613">
                  <c:v>4.4480275362729998E-2</c:v>
                </c:pt>
                <c:pt idx="614">
                  <c:v>-0.12303493916988402</c:v>
                </c:pt>
                <c:pt idx="615">
                  <c:v>-0.15849938988685722</c:v>
                </c:pt>
                <c:pt idx="616">
                  <c:v>0.71063387393951616</c:v>
                </c:pt>
                <c:pt idx="617">
                  <c:v>-0.144645765423775</c:v>
                </c:pt>
                <c:pt idx="618">
                  <c:v>0.80573499202728305</c:v>
                </c:pt>
                <c:pt idx="619">
                  <c:v>-9.5213837921619457E-2</c:v>
                </c:pt>
                <c:pt idx="620">
                  <c:v>-0.19001998007297577</c:v>
                </c:pt>
                <c:pt idx="621">
                  <c:v>0.205334112048149</c:v>
                </c:pt>
                <c:pt idx="622">
                  <c:v>2.4752268567681299E-2</c:v>
                </c:pt>
                <c:pt idx="623">
                  <c:v>-0.13554272055625899</c:v>
                </c:pt>
                <c:pt idx="624">
                  <c:v>-0.22276382148265805</c:v>
                </c:pt>
                <c:pt idx="625">
                  <c:v>-6.6340826451778412E-2</c:v>
                </c:pt>
                <c:pt idx="626">
                  <c:v>0.27827087044715898</c:v>
                </c:pt>
                <c:pt idx="627">
                  <c:v>-0.44774249196052612</c:v>
                </c:pt>
                <c:pt idx="628">
                  <c:v>-0.54320240020751998</c:v>
                </c:pt>
                <c:pt idx="629">
                  <c:v>8.174442918971233E-4</c:v>
                </c:pt>
                <c:pt idx="630">
                  <c:v>-0.31736737489700489</c:v>
                </c:pt>
                <c:pt idx="631">
                  <c:v>0.52974122762680398</c:v>
                </c:pt>
                <c:pt idx="632">
                  <c:v>3.8623265922069709E-2</c:v>
                </c:pt>
                <c:pt idx="633">
                  <c:v>-0.31413409113884166</c:v>
                </c:pt>
                <c:pt idx="634">
                  <c:v>0.14676289260387401</c:v>
                </c:pt>
                <c:pt idx="635">
                  <c:v>-7.0704318583011599E-2</c:v>
                </c:pt>
                <c:pt idx="636">
                  <c:v>1.6722461208701172E-2</c:v>
                </c:pt>
                <c:pt idx="637">
                  <c:v>0.21454314887523795</c:v>
                </c:pt>
                <c:pt idx="638">
                  <c:v>-6.8055711686611245E-2</c:v>
                </c:pt>
                <c:pt idx="639">
                  <c:v>0.85123324394225885</c:v>
                </c:pt>
                <c:pt idx="640">
                  <c:v>0.24349142611026886</c:v>
                </c:pt>
                <c:pt idx="641">
                  <c:v>-0.40487101674079901</c:v>
                </c:pt>
                <c:pt idx="642">
                  <c:v>0.35283756256103499</c:v>
                </c:pt>
                <c:pt idx="643">
                  <c:v>-2.58216578513384E-2</c:v>
                </c:pt>
                <c:pt idx="644">
                  <c:v>0.18373355269432157</c:v>
                </c:pt>
                <c:pt idx="645">
                  <c:v>0.52603358030319203</c:v>
                </c:pt>
                <c:pt idx="646">
                  <c:v>0.25781428813934443</c:v>
                </c:pt>
                <c:pt idx="647">
                  <c:v>-0.12712423503398887</c:v>
                </c:pt>
                <c:pt idx="648">
                  <c:v>0.35047850012779314</c:v>
                </c:pt>
                <c:pt idx="649">
                  <c:v>-2.4782478809356714E-2</c:v>
                </c:pt>
                <c:pt idx="650">
                  <c:v>0.32286748290062189</c:v>
                </c:pt>
                <c:pt idx="651">
                  <c:v>0.26960489153862038</c:v>
                </c:pt>
                <c:pt idx="652">
                  <c:v>1.0009682178497263</c:v>
                </c:pt>
                <c:pt idx="653">
                  <c:v>-0.38970503211021401</c:v>
                </c:pt>
                <c:pt idx="654">
                  <c:v>-0.29067403078079201</c:v>
                </c:pt>
                <c:pt idx="655">
                  <c:v>3.7407863885164504E-2</c:v>
                </c:pt>
                <c:pt idx="656">
                  <c:v>6.0371443629264797E-2</c:v>
                </c:pt>
                <c:pt idx="657">
                  <c:v>0.23830038309097357</c:v>
                </c:pt>
                <c:pt idx="658">
                  <c:v>-1.0966477915644601E-2</c:v>
                </c:pt>
                <c:pt idx="659">
                  <c:v>-0.20059154927730599</c:v>
                </c:pt>
                <c:pt idx="660">
                  <c:v>2.6600185781717415E-2</c:v>
                </c:pt>
                <c:pt idx="661">
                  <c:v>-0.13510929048061401</c:v>
                </c:pt>
                <c:pt idx="662">
                  <c:v>-7.6836600899696753E-2</c:v>
                </c:pt>
                <c:pt idx="663">
                  <c:v>5.3637698292732239E-2</c:v>
                </c:pt>
                <c:pt idx="664">
                  <c:v>0.1193842217326163</c:v>
                </c:pt>
                <c:pt idx="665">
                  <c:v>0.20871001482009968</c:v>
                </c:pt>
                <c:pt idx="666">
                  <c:v>0.16249369084835144</c:v>
                </c:pt>
                <c:pt idx="667">
                  <c:v>-6.0289449989795713E-2</c:v>
                </c:pt>
                <c:pt idx="668">
                  <c:v>-5.7100128382444403E-2</c:v>
                </c:pt>
                <c:pt idx="669">
                  <c:v>0.17929716408252774</c:v>
                </c:pt>
                <c:pt idx="670">
                  <c:v>-7.2499275207519503E-2</c:v>
                </c:pt>
                <c:pt idx="671">
                  <c:v>-0.96214282512664751</c:v>
                </c:pt>
                <c:pt idx="672">
                  <c:v>-0.33460116386413707</c:v>
                </c:pt>
                <c:pt idx="673">
                  <c:v>0.36051344871521002</c:v>
                </c:pt>
                <c:pt idx="674">
                  <c:v>0.52459990978240956</c:v>
                </c:pt>
                <c:pt idx="675">
                  <c:v>2.7696104720234982E-2</c:v>
                </c:pt>
                <c:pt idx="676">
                  <c:v>-0.13571931421756744</c:v>
                </c:pt>
                <c:pt idx="677">
                  <c:v>-0.53758484125137296</c:v>
                </c:pt>
                <c:pt idx="678">
                  <c:v>7.3860689997673271E-2</c:v>
                </c:pt>
                <c:pt idx="679">
                  <c:v>-5.082963034510634E-2</c:v>
                </c:pt>
                <c:pt idx="680">
                  <c:v>0.49176800251007102</c:v>
                </c:pt>
                <c:pt idx="681">
                  <c:v>1.6300737857818659E-2</c:v>
                </c:pt>
                <c:pt idx="682">
                  <c:v>-0.51041042804717951</c:v>
                </c:pt>
                <c:pt idx="683">
                  <c:v>1.0691436529159466</c:v>
                </c:pt>
                <c:pt idx="684">
                  <c:v>-5.1915710791945518E-3</c:v>
                </c:pt>
                <c:pt idx="685">
                  <c:v>1.5493799932301001E-2</c:v>
                </c:pt>
                <c:pt idx="686">
                  <c:v>-0.1140847802162174</c:v>
                </c:pt>
                <c:pt idx="687">
                  <c:v>0.1312865018844605</c:v>
                </c:pt>
                <c:pt idx="688">
                  <c:v>0.39864599704742543</c:v>
                </c:pt>
                <c:pt idx="689">
                  <c:v>0.10300938040018102</c:v>
                </c:pt>
                <c:pt idx="690">
                  <c:v>-0.16908767819404591</c:v>
                </c:pt>
                <c:pt idx="691">
                  <c:v>7.0774242281913813E-2</c:v>
                </c:pt>
                <c:pt idx="692">
                  <c:v>1.08488369733095E-3</c:v>
                </c:pt>
                <c:pt idx="693">
                  <c:v>0.99991291761398304</c:v>
                </c:pt>
                <c:pt idx="694">
                  <c:v>0.32743555307388383</c:v>
                </c:pt>
                <c:pt idx="695">
                  <c:v>0.2318657338619238</c:v>
                </c:pt>
                <c:pt idx="696">
                  <c:v>2.4128656834363823E-2</c:v>
                </c:pt>
                <c:pt idx="697">
                  <c:v>-0.54215842485427901</c:v>
                </c:pt>
                <c:pt idx="698">
                  <c:v>4.7750703990459414E-2</c:v>
                </c:pt>
                <c:pt idx="699">
                  <c:v>0.37691140174865889</c:v>
                </c:pt>
                <c:pt idx="700">
                  <c:v>0.21665342152118724</c:v>
                </c:pt>
                <c:pt idx="701">
                  <c:v>0.92844092845916704</c:v>
                </c:pt>
                <c:pt idx="702">
                  <c:v>7.2913713753223711E-2</c:v>
                </c:pt>
                <c:pt idx="703">
                  <c:v>-0.22300414741039365</c:v>
                </c:pt>
                <c:pt idx="704">
                  <c:v>0.25333803892135576</c:v>
                </c:pt>
                <c:pt idx="705">
                  <c:v>2.8314234688878115E-2</c:v>
                </c:pt>
                <c:pt idx="706">
                  <c:v>-0.25226676464080838</c:v>
                </c:pt>
                <c:pt idx="707">
                  <c:v>1.3295107521116701E-2</c:v>
                </c:pt>
                <c:pt idx="708">
                  <c:v>0.29872006177902355</c:v>
                </c:pt>
                <c:pt idx="709">
                  <c:v>-5.042394623160374E-2</c:v>
                </c:pt>
                <c:pt idx="710">
                  <c:v>-0.83358192443847889</c:v>
                </c:pt>
                <c:pt idx="711">
                  <c:v>-0.51321893930435158</c:v>
                </c:pt>
                <c:pt idx="712">
                  <c:v>-0.21449218690395441</c:v>
                </c:pt>
                <c:pt idx="713">
                  <c:v>-5.1704846322536503E-2</c:v>
                </c:pt>
                <c:pt idx="714">
                  <c:v>-7.4423864483833493E-2</c:v>
                </c:pt>
                <c:pt idx="715">
                  <c:v>0.48009416460990983</c:v>
                </c:pt>
                <c:pt idx="716">
                  <c:v>-0.26667001843452476</c:v>
                </c:pt>
                <c:pt idx="717">
                  <c:v>0.20066735148429957</c:v>
                </c:pt>
                <c:pt idx="718">
                  <c:v>0.26320019364357</c:v>
                </c:pt>
                <c:pt idx="719">
                  <c:v>0.40651524066925032</c:v>
                </c:pt>
                <c:pt idx="720">
                  <c:v>-0.34045720100402843</c:v>
                </c:pt>
                <c:pt idx="721">
                  <c:v>-0.24006886780261999</c:v>
                </c:pt>
                <c:pt idx="722">
                  <c:v>-8.3560682833194767E-3</c:v>
                </c:pt>
                <c:pt idx="723">
                  <c:v>-6.0799323022365778E-2</c:v>
                </c:pt>
                <c:pt idx="724">
                  <c:v>1.1751444339752233</c:v>
                </c:pt>
                <c:pt idx="725">
                  <c:v>-1.1912692338228201E-2</c:v>
                </c:pt>
                <c:pt idx="726">
                  <c:v>-0.11271121352911011</c:v>
                </c:pt>
                <c:pt idx="727">
                  <c:v>-0.43991056084632996</c:v>
                </c:pt>
                <c:pt idx="728">
                  <c:v>0.11953970789909396</c:v>
                </c:pt>
                <c:pt idx="729">
                  <c:v>-0.32205250859260726</c:v>
                </c:pt>
                <c:pt idx="730">
                  <c:v>2.4073992390185612E-3</c:v>
                </c:pt>
                <c:pt idx="731">
                  <c:v>-5.5321112275123617E-2</c:v>
                </c:pt>
                <c:pt idx="732">
                  <c:v>-0.25338375568389898</c:v>
                </c:pt>
                <c:pt idx="733">
                  <c:v>0.26710981130599998</c:v>
                </c:pt>
                <c:pt idx="734">
                  <c:v>-3.9551474153995514E-2</c:v>
                </c:pt>
                <c:pt idx="735">
                  <c:v>0.89422762393951472</c:v>
                </c:pt>
                <c:pt idx="736">
                  <c:v>-0.18759565055370345</c:v>
                </c:pt>
                <c:pt idx="737">
                  <c:v>1.2390275001525899</c:v>
                </c:pt>
                <c:pt idx="738">
                  <c:v>-2.7588463854044725E-4</c:v>
                </c:pt>
                <c:pt idx="739">
                  <c:v>4.3382462114095841E-2</c:v>
                </c:pt>
                <c:pt idx="740">
                  <c:v>0.15364226698875397</c:v>
                </c:pt>
                <c:pt idx="741">
                  <c:v>-0.12583197653293601</c:v>
                </c:pt>
                <c:pt idx="742">
                  <c:v>-0.11252400279045104</c:v>
                </c:pt>
                <c:pt idx="743">
                  <c:v>-0.13206674158573251</c:v>
                </c:pt>
                <c:pt idx="744">
                  <c:v>-6.3667140901088742E-2</c:v>
                </c:pt>
                <c:pt idx="745">
                  <c:v>0.10952689498662961</c:v>
                </c:pt>
                <c:pt idx="746">
                  <c:v>-8.5796080529690302E-2</c:v>
                </c:pt>
                <c:pt idx="747">
                  <c:v>4.5403093099594116E-2</c:v>
                </c:pt>
                <c:pt idx="748">
                  <c:v>-0.47906097769737355</c:v>
                </c:pt>
                <c:pt idx="749">
                  <c:v>-0.51626986265182495</c:v>
                </c:pt>
                <c:pt idx="750">
                  <c:v>2.4319984018802598E-2</c:v>
                </c:pt>
                <c:pt idx="751">
                  <c:v>0.1484105437994008</c:v>
                </c:pt>
                <c:pt idx="752">
                  <c:v>7.7992305159569009E-2</c:v>
                </c:pt>
                <c:pt idx="753">
                  <c:v>0.35884314775467008</c:v>
                </c:pt>
                <c:pt idx="754">
                  <c:v>0.79871070384979204</c:v>
                </c:pt>
                <c:pt idx="755">
                  <c:v>-0.29824107885360701</c:v>
                </c:pt>
                <c:pt idx="756">
                  <c:v>0.16019360721111289</c:v>
                </c:pt>
                <c:pt idx="757">
                  <c:v>-0.23777687549591101</c:v>
                </c:pt>
                <c:pt idx="758">
                  <c:v>-4.6167302876710899E-2</c:v>
                </c:pt>
                <c:pt idx="759">
                  <c:v>-0.46316164731979398</c:v>
                </c:pt>
                <c:pt idx="760">
                  <c:v>-5.988511256873612E-3</c:v>
                </c:pt>
                <c:pt idx="761">
                  <c:v>0.17346407473087341</c:v>
                </c:pt>
                <c:pt idx="762">
                  <c:v>8.9401066303253562E-2</c:v>
                </c:pt>
                <c:pt idx="763">
                  <c:v>-0.210157871246338</c:v>
                </c:pt>
                <c:pt idx="764">
                  <c:v>-0.80784690380096358</c:v>
                </c:pt>
                <c:pt idx="765">
                  <c:v>-4.1617214679717997E-2</c:v>
                </c:pt>
                <c:pt idx="766">
                  <c:v>-0.27398708462715132</c:v>
                </c:pt>
                <c:pt idx="767">
                  <c:v>0.34663224220275912</c:v>
                </c:pt>
                <c:pt idx="768">
                  <c:v>-0.51684135198593051</c:v>
                </c:pt>
                <c:pt idx="769">
                  <c:v>0.12380304187536199</c:v>
                </c:pt>
                <c:pt idx="770">
                  <c:v>5.2548483945429499E-3</c:v>
                </c:pt>
                <c:pt idx="771">
                  <c:v>0.12015882879495585</c:v>
                </c:pt>
                <c:pt idx="772">
                  <c:v>1.1265001259744216E-2</c:v>
                </c:pt>
                <c:pt idx="773">
                  <c:v>-8.3090029656887512E-2</c:v>
                </c:pt>
                <c:pt idx="774">
                  <c:v>0.12706869840621901</c:v>
                </c:pt>
                <c:pt idx="775">
                  <c:v>-3.9290528744459215E-2</c:v>
                </c:pt>
                <c:pt idx="776">
                  <c:v>0.29942691326141596</c:v>
                </c:pt>
                <c:pt idx="777">
                  <c:v>-0.25279417634010293</c:v>
                </c:pt>
                <c:pt idx="778">
                  <c:v>6.3508175313472706E-2</c:v>
                </c:pt>
                <c:pt idx="779">
                  <c:v>-0.35413503646850475</c:v>
                </c:pt>
                <c:pt idx="780">
                  <c:v>-6.2491945922374739E-2</c:v>
                </c:pt>
                <c:pt idx="781">
                  <c:v>-1.7141705378890024E-2</c:v>
                </c:pt>
                <c:pt idx="782">
                  <c:v>0.39933261275291543</c:v>
                </c:pt>
                <c:pt idx="783">
                  <c:v>-0.50102770328521651</c:v>
                </c:pt>
                <c:pt idx="784">
                  <c:v>-0.33080670237541443</c:v>
                </c:pt>
                <c:pt idx="785">
                  <c:v>0.20798277854919445</c:v>
                </c:pt>
                <c:pt idx="786">
                  <c:v>-0.33926975727081443</c:v>
                </c:pt>
                <c:pt idx="787">
                  <c:v>-0.39535003900528143</c:v>
                </c:pt>
                <c:pt idx="788">
                  <c:v>8.2174560520798337E-4</c:v>
                </c:pt>
                <c:pt idx="789">
                  <c:v>-0.38570877909660489</c:v>
                </c:pt>
                <c:pt idx="790">
                  <c:v>2.5097556412220032E-2</c:v>
                </c:pt>
                <c:pt idx="791">
                  <c:v>0.6761694550514239</c:v>
                </c:pt>
                <c:pt idx="792">
                  <c:v>0.22672602534294106</c:v>
                </c:pt>
                <c:pt idx="793">
                  <c:v>0.57727092504501298</c:v>
                </c:pt>
                <c:pt idx="794">
                  <c:v>4.1694652289152055E-2</c:v>
                </c:pt>
                <c:pt idx="795">
                  <c:v>-0.11005497723817803</c:v>
                </c:pt>
                <c:pt idx="796">
                  <c:v>0.95604687929153465</c:v>
                </c:pt>
                <c:pt idx="797">
                  <c:v>-5.5696640163660015E-2</c:v>
                </c:pt>
                <c:pt idx="798">
                  <c:v>-1.9948001950979205E-2</c:v>
                </c:pt>
                <c:pt idx="799">
                  <c:v>1.0671474039554612E-2</c:v>
                </c:pt>
                <c:pt idx="800">
                  <c:v>-1.0818636510521178E-3</c:v>
                </c:pt>
                <c:pt idx="801">
                  <c:v>-7.6930776238441592E-2</c:v>
                </c:pt>
                <c:pt idx="802">
                  <c:v>-0.21807877719402299</c:v>
                </c:pt>
                <c:pt idx="803">
                  <c:v>0.52495610713958762</c:v>
                </c:pt>
                <c:pt idx="804">
                  <c:v>0.260521739721298</c:v>
                </c:pt>
                <c:pt idx="805">
                  <c:v>-4.3306697160005861E-2</c:v>
                </c:pt>
                <c:pt idx="806">
                  <c:v>0.46195822954177901</c:v>
                </c:pt>
                <c:pt idx="807">
                  <c:v>0.41050654649734508</c:v>
                </c:pt>
                <c:pt idx="808">
                  <c:v>-4.0805578231811503E-2</c:v>
                </c:pt>
                <c:pt idx="809">
                  <c:v>0.13832552731037087</c:v>
                </c:pt>
                <c:pt idx="810">
                  <c:v>-0.61653977632522605</c:v>
                </c:pt>
                <c:pt idx="811">
                  <c:v>-0.58154028654098522</c:v>
                </c:pt>
                <c:pt idx="812">
                  <c:v>-0.11394080519676164</c:v>
                </c:pt>
                <c:pt idx="813">
                  <c:v>0.41784551739692732</c:v>
                </c:pt>
                <c:pt idx="814">
                  <c:v>-7.3439955711364677E-2</c:v>
                </c:pt>
                <c:pt idx="815">
                  <c:v>0.13673330843448644</c:v>
                </c:pt>
                <c:pt idx="816">
                  <c:v>0.106268391013145</c:v>
                </c:pt>
                <c:pt idx="817">
                  <c:v>-0.231305927038193</c:v>
                </c:pt>
                <c:pt idx="818">
                  <c:v>-0.3331462740898149</c:v>
                </c:pt>
                <c:pt idx="819">
                  <c:v>0.1869660317897808</c:v>
                </c:pt>
                <c:pt idx="820">
                  <c:v>-0.13159303367137951</c:v>
                </c:pt>
                <c:pt idx="821">
                  <c:v>0.14812633395194999</c:v>
                </c:pt>
                <c:pt idx="822">
                  <c:v>-0.10133720189333</c:v>
                </c:pt>
                <c:pt idx="823">
                  <c:v>-0.231177657842636</c:v>
                </c:pt>
                <c:pt idx="824">
                  <c:v>0.33006533980369696</c:v>
                </c:pt>
                <c:pt idx="825">
                  <c:v>0.40941840410232538</c:v>
                </c:pt>
                <c:pt idx="826">
                  <c:v>0.42917937040329002</c:v>
                </c:pt>
                <c:pt idx="827">
                  <c:v>0.39652264118194791</c:v>
                </c:pt>
                <c:pt idx="828">
                  <c:v>0.22723929584026398</c:v>
                </c:pt>
                <c:pt idx="829">
                  <c:v>0.12690651416778601</c:v>
                </c:pt>
                <c:pt idx="830">
                  <c:v>-4.9234610050916998E-2</c:v>
                </c:pt>
                <c:pt idx="831">
                  <c:v>0.34039312601089511</c:v>
                </c:pt>
                <c:pt idx="832">
                  <c:v>-0.57930022478103549</c:v>
                </c:pt>
                <c:pt idx="833">
                  <c:v>4.0723755955696203E-2</c:v>
                </c:pt>
                <c:pt idx="834">
                  <c:v>0.23305536806583399</c:v>
                </c:pt>
                <c:pt idx="835">
                  <c:v>0.28585058450698902</c:v>
                </c:pt>
                <c:pt idx="836">
                  <c:v>-0.16044217348098816</c:v>
                </c:pt>
                <c:pt idx="837">
                  <c:v>-0.76805919408798262</c:v>
                </c:pt>
                <c:pt idx="838">
                  <c:v>1.9942043349146801E-2</c:v>
                </c:pt>
                <c:pt idx="839">
                  <c:v>-0.34407114982605036</c:v>
                </c:pt>
                <c:pt idx="840">
                  <c:v>5.7280387729406482E-2</c:v>
                </c:pt>
                <c:pt idx="841">
                  <c:v>-0.53896325826644897</c:v>
                </c:pt>
                <c:pt idx="842">
                  <c:v>2.23506353795528E-2</c:v>
                </c:pt>
                <c:pt idx="843">
                  <c:v>-0.19409742951393144</c:v>
                </c:pt>
                <c:pt idx="844">
                  <c:v>-0.132802829146385</c:v>
                </c:pt>
                <c:pt idx="845">
                  <c:v>-8.6841873824596516E-2</c:v>
                </c:pt>
                <c:pt idx="846">
                  <c:v>1.4282855205237983E-2</c:v>
                </c:pt>
                <c:pt idx="847">
                  <c:v>-2.6570690795779277E-2</c:v>
                </c:pt>
                <c:pt idx="848">
                  <c:v>1.653626677580178E-3</c:v>
                </c:pt>
                <c:pt idx="849">
                  <c:v>0.53527116775512651</c:v>
                </c:pt>
                <c:pt idx="850">
                  <c:v>-2.9567934572696731E-2</c:v>
                </c:pt>
                <c:pt idx="851">
                  <c:v>1.0045137405395499</c:v>
                </c:pt>
                <c:pt idx="852">
                  <c:v>-0.27634331583976796</c:v>
                </c:pt>
                <c:pt idx="853">
                  <c:v>-0.17884065210819244</c:v>
                </c:pt>
                <c:pt idx="854">
                  <c:v>-0.95788401365280462</c:v>
                </c:pt>
                <c:pt idx="855">
                  <c:v>-1.1145844124257604E-2</c:v>
                </c:pt>
                <c:pt idx="856">
                  <c:v>6.8970128893852206E-2</c:v>
                </c:pt>
                <c:pt idx="857">
                  <c:v>-0.20800758898258201</c:v>
                </c:pt>
                <c:pt idx="858">
                  <c:v>1.08868069946766E-2</c:v>
                </c:pt>
                <c:pt idx="859">
                  <c:v>0.28055366873741283</c:v>
                </c:pt>
                <c:pt idx="860">
                  <c:v>0.12677244842052501</c:v>
                </c:pt>
                <c:pt idx="861">
                  <c:v>6.7539289593696594E-2</c:v>
                </c:pt>
                <c:pt idx="862">
                  <c:v>1.1989366263151216E-2</c:v>
                </c:pt>
                <c:pt idx="863">
                  <c:v>0.61728614568710249</c:v>
                </c:pt>
                <c:pt idx="864">
                  <c:v>0.22946141660213565</c:v>
                </c:pt>
                <c:pt idx="865">
                  <c:v>8.1426776945591001E-2</c:v>
                </c:pt>
                <c:pt idx="866">
                  <c:v>5.7629328221082687E-2</c:v>
                </c:pt>
                <c:pt idx="867">
                  <c:v>0.19986262917518591</c:v>
                </c:pt>
                <c:pt idx="868">
                  <c:v>9.5396965742111345E-2</c:v>
                </c:pt>
                <c:pt idx="869">
                  <c:v>-8.4922097623348194E-2</c:v>
                </c:pt>
                <c:pt idx="870">
                  <c:v>2.6462933048605933E-2</c:v>
                </c:pt>
                <c:pt idx="871">
                  <c:v>-0.65960896015167414</c:v>
                </c:pt>
                <c:pt idx="872">
                  <c:v>0.100008822977543</c:v>
                </c:pt>
                <c:pt idx="873">
                  <c:v>0.106465369462967</c:v>
                </c:pt>
                <c:pt idx="874">
                  <c:v>-5.7349953800439828E-2</c:v>
                </c:pt>
                <c:pt idx="875">
                  <c:v>0.13755831122398388</c:v>
                </c:pt>
                <c:pt idx="876">
                  <c:v>0.19686238467693365</c:v>
                </c:pt>
                <c:pt idx="877">
                  <c:v>-1.4598600566387201E-2</c:v>
                </c:pt>
                <c:pt idx="878">
                  <c:v>0.11738909780979154</c:v>
                </c:pt>
                <c:pt idx="879">
                  <c:v>-0.11314945667982096</c:v>
                </c:pt>
                <c:pt idx="880">
                  <c:v>0.10455860197544102</c:v>
                </c:pt>
                <c:pt idx="881">
                  <c:v>-0.12543003261089344</c:v>
                </c:pt>
                <c:pt idx="882">
                  <c:v>2.1774271503090983E-2</c:v>
                </c:pt>
                <c:pt idx="883">
                  <c:v>-0.77687311172485451</c:v>
                </c:pt>
                <c:pt idx="884">
                  <c:v>0.102426365017891</c:v>
                </c:pt>
                <c:pt idx="885">
                  <c:v>1.1337189674377401</c:v>
                </c:pt>
                <c:pt idx="886">
                  <c:v>3.2190088182687801E-2</c:v>
                </c:pt>
                <c:pt idx="887">
                  <c:v>-1.337927579879764E-2</c:v>
                </c:pt>
                <c:pt idx="888">
                  <c:v>-0.42270606756210338</c:v>
                </c:pt>
                <c:pt idx="889">
                  <c:v>-0.46352970600128202</c:v>
                </c:pt>
                <c:pt idx="890">
                  <c:v>2.0675599575042777E-2</c:v>
                </c:pt>
                <c:pt idx="891">
                  <c:v>0.41834339499473638</c:v>
                </c:pt>
                <c:pt idx="892">
                  <c:v>0.13038192689418787</c:v>
                </c:pt>
                <c:pt idx="893">
                  <c:v>-0.16919273138046353</c:v>
                </c:pt>
                <c:pt idx="894">
                  <c:v>0.19747306406498005</c:v>
                </c:pt>
                <c:pt idx="895">
                  <c:v>-1.8394431099295651E-2</c:v>
                </c:pt>
                <c:pt idx="896">
                  <c:v>-0.52228009700775058</c:v>
                </c:pt>
                <c:pt idx="897">
                  <c:v>0.136541828513145</c:v>
                </c:pt>
                <c:pt idx="898">
                  <c:v>0.11952790617942799</c:v>
                </c:pt>
                <c:pt idx="899">
                  <c:v>0.69283193349838679</c:v>
                </c:pt>
                <c:pt idx="900">
                  <c:v>1.207787171006206E-2</c:v>
                </c:pt>
                <c:pt idx="901">
                  <c:v>-0.1615444272756579</c:v>
                </c:pt>
                <c:pt idx="902">
                  <c:v>1.7177285626530609E-2</c:v>
                </c:pt>
                <c:pt idx="903">
                  <c:v>-0.17303501069545699</c:v>
                </c:pt>
                <c:pt idx="904">
                  <c:v>5.407978221774104E-2</c:v>
                </c:pt>
                <c:pt idx="905">
                  <c:v>-0.36267369985580566</c:v>
                </c:pt>
                <c:pt idx="906">
                  <c:v>0.60338366031646651</c:v>
                </c:pt>
                <c:pt idx="907">
                  <c:v>2.1526895463466613E-2</c:v>
                </c:pt>
                <c:pt idx="908">
                  <c:v>-0.6621384024620085</c:v>
                </c:pt>
                <c:pt idx="909">
                  <c:v>2.5019569322466899E-2</c:v>
                </c:pt>
                <c:pt idx="910">
                  <c:v>-0.1624561399221425</c:v>
                </c:pt>
                <c:pt idx="911">
                  <c:v>0.11680864542722705</c:v>
                </c:pt>
                <c:pt idx="912">
                  <c:v>0.137252002954483</c:v>
                </c:pt>
                <c:pt idx="913">
                  <c:v>0.236134588718414</c:v>
                </c:pt>
                <c:pt idx="914">
                  <c:v>0.62330681085586503</c:v>
                </c:pt>
                <c:pt idx="915">
                  <c:v>2.4470262229442655E-2</c:v>
                </c:pt>
                <c:pt idx="916">
                  <c:v>-0.37056827545166143</c:v>
                </c:pt>
                <c:pt idx="917">
                  <c:v>0.12655244767665888</c:v>
                </c:pt>
                <c:pt idx="918">
                  <c:v>0.30673754215240501</c:v>
                </c:pt>
                <c:pt idx="919">
                  <c:v>0.25181642174720925</c:v>
                </c:pt>
                <c:pt idx="920">
                  <c:v>1.1363110542297401</c:v>
                </c:pt>
                <c:pt idx="921">
                  <c:v>1.04406809806824</c:v>
                </c:pt>
                <c:pt idx="922">
                  <c:v>2.4360751733183795E-2</c:v>
                </c:pt>
                <c:pt idx="923">
                  <c:v>-0.56223583221435713</c:v>
                </c:pt>
                <c:pt idx="924">
                  <c:v>6.2450289726257317E-2</c:v>
                </c:pt>
                <c:pt idx="925">
                  <c:v>-0.15289193391799968</c:v>
                </c:pt>
                <c:pt idx="926">
                  <c:v>-5.4935488849878547E-2</c:v>
                </c:pt>
                <c:pt idx="927">
                  <c:v>2.1086079999804556E-2</c:v>
                </c:pt>
                <c:pt idx="928">
                  <c:v>-1.1258188169449605E-3</c:v>
                </c:pt>
                <c:pt idx="929">
                  <c:v>0.85239064693451139</c:v>
                </c:pt>
                <c:pt idx="930">
                  <c:v>0.67248624563217263</c:v>
                </c:pt>
                <c:pt idx="931">
                  <c:v>0.49884611368179332</c:v>
                </c:pt>
                <c:pt idx="932">
                  <c:v>0.44774684309959412</c:v>
                </c:pt>
                <c:pt idx="933">
                  <c:v>-0.23665039241313901</c:v>
                </c:pt>
                <c:pt idx="934">
                  <c:v>0.58321261405944769</c:v>
                </c:pt>
                <c:pt idx="935">
                  <c:v>-0.14744967222213751</c:v>
                </c:pt>
                <c:pt idx="936">
                  <c:v>0.11220492422580711</c:v>
                </c:pt>
                <c:pt idx="937">
                  <c:v>0.31443062424659701</c:v>
                </c:pt>
                <c:pt idx="938">
                  <c:v>6.4432598650455544E-2</c:v>
                </c:pt>
                <c:pt idx="939">
                  <c:v>-0.10701990127563521</c:v>
                </c:pt>
                <c:pt idx="940">
                  <c:v>-0.44293543696403481</c:v>
                </c:pt>
                <c:pt idx="941">
                  <c:v>0.29392233490944036</c:v>
                </c:pt>
                <c:pt idx="942">
                  <c:v>-0.31372311711311301</c:v>
                </c:pt>
                <c:pt idx="943">
                  <c:v>-0.13649071753025099</c:v>
                </c:pt>
                <c:pt idx="944">
                  <c:v>-3.6668069660663639E-2</c:v>
                </c:pt>
                <c:pt idx="945">
                  <c:v>6.7299686372280093E-2</c:v>
                </c:pt>
                <c:pt idx="946">
                  <c:v>0.29037520289421243</c:v>
                </c:pt>
                <c:pt idx="947">
                  <c:v>-6.4017310738563593E-2</c:v>
                </c:pt>
                <c:pt idx="948">
                  <c:v>0.12392333149910002</c:v>
                </c:pt>
                <c:pt idx="949">
                  <c:v>-0.20205771923065149</c:v>
                </c:pt>
                <c:pt idx="950">
                  <c:v>-3.7977274507284331E-2</c:v>
                </c:pt>
                <c:pt idx="951">
                  <c:v>0.1065466925501823</c:v>
                </c:pt>
                <c:pt idx="952">
                  <c:v>-1.1250284910202</c:v>
                </c:pt>
                <c:pt idx="953">
                  <c:v>-0.55958628654480003</c:v>
                </c:pt>
                <c:pt idx="954">
                  <c:v>0.16921538114547807</c:v>
                </c:pt>
                <c:pt idx="955">
                  <c:v>0.55020302534103349</c:v>
                </c:pt>
                <c:pt idx="956">
                  <c:v>-6.9007508456707098E-2</c:v>
                </c:pt>
                <c:pt idx="957">
                  <c:v>-7.7098935842514302E-2</c:v>
                </c:pt>
                <c:pt idx="958">
                  <c:v>0.95887315273284901</c:v>
                </c:pt>
                <c:pt idx="959">
                  <c:v>-2.0852800458669836E-2</c:v>
                </c:pt>
                <c:pt idx="960">
                  <c:v>0.26447787880897583</c:v>
                </c:pt>
                <c:pt idx="961">
                  <c:v>0.24272336065769257</c:v>
                </c:pt>
                <c:pt idx="962">
                  <c:v>0.11254230886697802</c:v>
                </c:pt>
                <c:pt idx="963">
                  <c:v>-0.26378059387207126</c:v>
                </c:pt>
                <c:pt idx="964">
                  <c:v>-0.12915500998496987</c:v>
                </c:pt>
                <c:pt idx="965">
                  <c:v>0.18364514410495841</c:v>
                </c:pt>
                <c:pt idx="966">
                  <c:v>2.0089610479772273E-3</c:v>
                </c:pt>
                <c:pt idx="967">
                  <c:v>0.11756725609302503</c:v>
                </c:pt>
                <c:pt idx="968">
                  <c:v>1.06754279136658</c:v>
                </c:pt>
                <c:pt idx="969">
                  <c:v>0.95327764749527166</c:v>
                </c:pt>
                <c:pt idx="970">
                  <c:v>-3.0727993696928014E-2</c:v>
                </c:pt>
                <c:pt idx="971">
                  <c:v>0.28320506215095498</c:v>
                </c:pt>
                <c:pt idx="972">
                  <c:v>6.7507334053516777E-2</c:v>
                </c:pt>
                <c:pt idx="973">
                  <c:v>0.21051435172557845</c:v>
                </c:pt>
                <c:pt idx="974">
                  <c:v>-0.170752018690109</c:v>
                </c:pt>
                <c:pt idx="975">
                  <c:v>-0.19594123959541407</c:v>
                </c:pt>
                <c:pt idx="976">
                  <c:v>-0.55084294080734109</c:v>
                </c:pt>
                <c:pt idx="977">
                  <c:v>-1.3788397423923E-2</c:v>
                </c:pt>
                <c:pt idx="978">
                  <c:v>-3.9335336536169246E-2</c:v>
                </c:pt>
                <c:pt idx="979">
                  <c:v>9.0049020946025807E-2</c:v>
                </c:pt>
                <c:pt idx="980">
                  <c:v>-0.15120244026184154</c:v>
                </c:pt>
                <c:pt idx="981">
                  <c:v>-1.9426859915256577E-2</c:v>
                </c:pt>
                <c:pt idx="982">
                  <c:v>-0.25293022394180298</c:v>
                </c:pt>
                <c:pt idx="983">
                  <c:v>-0.10130624473094939</c:v>
                </c:pt>
                <c:pt idx="984">
                  <c:v>-0.14524339139461551</c:v>
                </c:pt>
                <c:pt idx="985">
                  <c:v>-0.55435198545455899</c:v>
                </c:pt>
                <c:pt idx="986">
                  <c:v>-0.23165355622768349</c:v>
                </c:pt>
                <c:pt idx="987">
                  <c:v>-0.17052879929542544</c:v>
                </c:pt>
                <c:pt idx="988">
                  <c:v>0.23206369578838301</c:v>
                </c:pt>
                <c:pt idx="989">
                  <c:v>-0.19564796984195706</c:v>
                </c:pt>
                <c:pt idx="990">
                  <c:v>-8.5337884724140195E-2</c:v>
                </c:pt>
                <c:pt idx="991">
                  <c:v>-6.6432744264602703E-2</c:v>
                </c:pt>
                <c:pt idx="992">
                  <c:v>-0.11472497135400821</c:v>
                </c:pt>
                <c:pt idx="993">
                  <c:v>0.10957217961549802</c:v>
                </c:pt>
                <c:pt idx="994">
                  <c:v>0.38165450096130432</c:v>
                </c:pt>
                <c:pt idx="995">
                  <c:v>0.26891964673996038</c:v>
                </c:pt>
                <c:pt idx="996">
                  <c:v>-7.0681914687156733E-2</c:v>
                </c:pt>
                <c:pt idx="997">
                  <c:v>-2.5455186143517508E-2</c:v>
                </c:pt>
                <c:pt idx="998" formatCode="0.00E+00">
                  <c:v>-4.9131624109577713E-5</c:v>
                </c:pt>
                <c:pt idx="999">
                  <c:v>-0.13932241499424</c:v>
                </c:pt>
                <c:pt idx="1000">
                  <c:v>-0.321738630533218</c:v>
                </c:pt>
                <c:pt idx="1001">
                  <c:v>-0.231663763523102</c:v>
                </c:pt>
                <c:pt idx="1002">
                  <c:v>0.51501530408859364</c:v>
                </c:pt>
                <c:pt idx="1003">
                  <c:v>-0.75814038515090898</c:v>
                </c:pt>
                <c:pt idx="1004">
                  <c:v>0.12922599911689844</c:v>
                </c:pt>
                <c:pt idx="1005">
                  <c:v>-0.40570423007011375</c:v>
                </c:pt>
                <c:pt idx="1006">
                  <c:v>0.48918902873992898</c:v>
                </c:pt>
                <c:pt idx="1007">
                  <c:v>-6.1962146311998416E-2</c:v>
                </c:pt>
                <c:pt idx="1008">
                  <c:v>0.20887145400047299</c:v>
                </c:pt>
                <c:pt idx="1009">
                  <c:v>0.23398557305336001</c:v>
                </c:pt>
                <c:pt idx="1010">
                  <c:v>5.0515122711658485E-2</c:v>
                </c:pt>
                <c:pt idx="1011">
                  <c:v>0.11165653169155103</c:v>
                </c:pt>
                <c:pt idx="1012">
                  <c:v>-0.50985586643219216</c:v>
                </c:pt>
                <c:pt idx="1013">
                  <c:v>-7.4371926486492226E-2</c:v>
                </c:pt>
                <c:pt idx="1014">
                  <c:v>0.63747566938400491</c:v>
                </c:pt>
                <c:pt idx="1015">
                  <c:v>-6.2201060354709611E-2</c:v>
                </c:pt>
                <c:pt idx="1016">
                  <c:v>-0.80442464351654164</c:v>
                </c:pt>
                <c:pt idx="1017">
                  <c:v>-0.40992319583892883</c:v>
                </c:pt>
                <c:pt idx="1018">
                  <c:v>3.8435016758740052E-3</c:v>
                </c:pt>
                <c:pt idx="1019">
                  <c:v>0.24375775456428544</c:v>
                </c:pt>
                <c:pt idx="1020">
                  <c:v>0.47734403610229498</c:v>
                </c:pt>
                <c:pt idx="1021">
                  <c:v>5.1472499966621607E-2</c:v>
                </c:pt>
                <c:pt idx="1022">
                  <c:v>3.1106669455766706E-2</c:v>
                </c:pt>
                <c:pt idx="1023">
                  <c:v>-0.12321344017982502</c:v>
                </c:pt>
                <c:pt idx="1024">
                  <c:v>3.7957563996315002E-2</c:v>
                </c:pt>
                <c:pt idx="1025">
                  <c:v>-5.1318734884262182E-2</c:v>
                </c:pt>
                <c:pt idx="1026">
                  <c:v>3.8962334394454998E-2</c:v>
                </c:pt>
                <c:pt idx="1027">
                  <c:v>-0.235382825136185</c:v>
                </c:pt>
                <c:pt idx="1028">
                  <c:v>-0.47111663222312899</c:v>
                </c:pt>
                <c:pt idx="1029">
                  <c:v>4.6549454331397955E-2</c:v>
                </c:pt>
                <c:pt idx="1030">
                  <c:v>-0.13766717910766599</c:v>
                </c:pt>
                <c:pt idx="1031">
                  <c:v>0.87704694271087791</c:v>
                </c:pt>
                <c:pt idx="1032">
                  <c:v>-0.27829903364181474</c:v>
                </c:pt>
                <c:pt idx="1033">
                  <c:v>1.1696612462401399E-2</c:v>
                </c:pt>
                <c:pt idx="1034">
                  <c:v>0.32875642180442943</c:v>
                </c:pt>
                <c:pt idx="1035">
                  <c:v>0.207716524600983</c:v>
                </c:pt>
                <c:pt idx="1036">
                  <c:v>0.24473585188388799</c:v>
                </c:pt>
                <c:pt idx="1037">
                  <c:v>0.33409136533737355</c:v>
                </c:pt>
                <c:pt idx="1038">
                  <c:v>0.24400007724761988</c:v>
                </c:pt>
                <c:pt idx="1039">
                  <c:v>-4.6932394616305932E-3</c:v>
                </c:pt>
                <c:pt idx="1040">
                  <c:v>0.40822502970695501</c:v>
                </c:pt>
                <c:pt idx="1041">
                  <c:v>-0.10195515304803802</c:v>
                </c:pt>
                <c:pt idx="1042">
                  <c:v>-0.87115013599395796</c:v>
                </c:pt>
                <c:pt idx="1043">
                  <c:v>1.1984061449766275E-2</c:v>
                </c:pt>
                <c:pt idx="1044">
                  <c:v>0.39609548449516302</c:v>
                </c:pt>
                <c:pt idx="1045">
                  <c:v>0.217278271913528</c:v>
                </c:pt>
                <c:pt idx="1046">
                  <c:v>0.18315513432025901</c:v>
                </c:pt>
                <c:pt idx="1047">
                  <c:v>1.38327409513295E-3</c:v>
                </c:pt>
                <c:pt idx="1048">
                  <c:v>7.6654061675071702E-2</c:v>
                </c:pt>
                <c:pt idx="1049">
                  <c:v>5.3530190140008933E-2</c:v>
                </c:pt>
                <c:pt idx="1050">
                  <c:v>-6.8992108106613381E-2</c:v>
                </c:pt>
                <c:pt idx="1051">
                  <c:v>-7.6922297477722293E-2</c:v>
                </c:pt>
                <c:pt idx="1052">
                  <c:v>-0.16159233450889665</c:v>
                </c:pt>
                <c:pt idx="1053">
                  <c:v>0.19632153213024106</c:v>
                </c:pt>
                <c:pt idx="1054">
                  <c:v>-8.2495786249637493E-2</c:v>
                </c:pt>
                <c:pt idx="1055">
                  <c:v>-1.7784260213375126E-2</c:v>
                </c:pt>
                <c:pt idx="1056">
                  <c:v>-9.8818242549896795E-2</c:v>
                </c:pt>
                <c:pt idx="1057">
                  <c:v>-0.14624486863613151</c:v>
                </c:pt>
                <c:pt idx="1058">
                  <c:v>0.19291430711746313</c:v>
                </c:pt>
                <c:pt idx="1059">
                  <c:v>8.0419145524501759E-2</c:v>
                </c:pt>
                <c:pt idx="1060">
                  <c:v>-9.5471582608297554E-4</c:v>
                </c:pt>
                <c:pt idx="1061">
                  <c:v>0.16949878633022394</c:v>
                </c:pt>
                <c:pt idx="1062">
                  <c:v>0.26741373538971025</c:v>
                </c:pt>
                <c:pt idx="1063">
                  <c:v>0.47099229693412797</c:v>
                </c:pt>
                <c:pt idx="1064">
                  <c:v>-0.10233021527528821</c:v>
                </c:pt>
                <c:pt idx="1065">
                  <c:v>9.3234283849597047E-3</c:v>
                </c:pt>
                <c:pt idx="1066">
                  <c:v>0.13099275529384588</c:v>
                </c:pt>
                <c:pt idx="1067">
                  <c:v>1.8119433894753501E-2</c:v>
                </c:pt>
                <c:pt idx="1068">
                  <c:v>1.8934743478894199E-2</c:v>
                </c:pt>
                <c:pt idx="1069">
                  <c:v>0.27511385083198475</c:v>
                </c:pt>
                <c:pt idx="1070">
                  <c:v>1.2020872905850407E-2</c:v>
                </c:pt>
                <c:pt idx="1071">
                  <c:v>0.55584472417831465</c:v>
                </c:pt>
                <c:pt idx="1072">
                  <c:v>9.3161314725875979E-2</c:v>
                </c:pt>
                <c:pt idx="1073">
                  <c:v>0.33486801385879666</c:v>
                </c:pt>
                <c:pt idx="1074">
                  <c:v>-0.28200861811637901</c:v>
                </c:pt>
                <c:pt idx="1075">
                  <c:v>-0.22374522686004644</c:v>
                </c:pt>
                <c:pt idx="1076">
                  <c:v>-0.64616137742996205</c:v>
                </c:pt>
                <c:pt idx="1077">
                  <c:v>-9.0231455862522181E-2</c:v>
                </c:pt>
                <c:pt idx="1078">
                  <c:v>-0.19286565482616444</c:v>
                </c:pt>
                <c:pt idx="1079">
                  <c:v>-5.2624069154262494E-2</c:v>
                </c:pt>
                <c:pt idx="1080">
                  <c:v>-0.11179713904857604</c:v>
                </c:pt>
                <c:pt idx="1081">
                  <c:v>-0.26287636160850636</c:v>
                </c:pt>
                <c:pt idx="1082">
                  <c:v>-6.3040651381015819E-2</c:v>
                </c:pt>
                <c:pt idx="1083">
                  <c:v>-8.4003731608390489E-2</c:v>
                </c:pt>
                <c:pt idx="1084">
                  <c:v>-0.22449399530887607</c:v>
                </c:pt>
                <c:pt idx="1085">
                  <c:v>-0.20697566866874667</c:v>
                </c:pt>
                <c:pt idx="1086">
                  <c:v>-0.30313152074813687</c:v>
                </c:pt>
                <c:pt idx="1087">
                  <c:v>3.2771866768598626E-2</c:v>
                </c:pt>
                <c:pt idx="1088">
                  <c:v>-0.12488493323326109</c:v>
                </c:pt>
                <c:pt idx="1089">
                  <c:v>-7.0268274284899339E-3</c:v>
                </c:pt>
                <c:pt idx="1090">
                  <c:v>-4.4518787413835727E-2</c:v>
                </c:pt>
                <c:pt idx="1091">
                  <c:v>-7.3621878400444872E-3</c:v>
                </c:pt>
                <c:pt idx="1092">
                  <c:v>-0.14862376451492301</c:v>
                </c:pt>
                <c:pt idx="1093">
                  <c:v>-2.4151185061782598E-3</c:v>
                </c:pt>
                <c:pt idx="1094">
                  <c:v>-0.16184154152870206</c:v>
                </c:pt>
                <c:pt idx="1095">
                  <c:v>-0.47320440411567732</c:v>
                </c:pt>
                <c:pt idx="1096">
                  <c:v>-0.1970196962356569</c:v>
                </c:pt>
                <c:pt idx="1097">
                  <c:v>-8.5915952920913724E-2</c:v>
                </c:pt>
                <c:pt idx="1098">
                  <c:v>2.7444966137409273E-2</c:v>
                </c:pt>
                <c:pt idx="1099">
                  <c:v>-0.30996024608612099</c:v>
                </c:pt>
                <c:pt idx="1100">
                  <c:v>-0.43332672119140786</c:v>
                </c:pt>
                <c:pt idx="1101">
                  <c:v>0.326637834310532</c:v>
                </c:pt>
                <c:pt idx="1102">
                  <c:v>0.30250945687294095</c:v>
                </c:pt>
                <c:pt idx="1103">
                  <c:v>0.25307920575141901</c:v>
                </c:pt>
                <c:pt idx="1104">
                  <c:v>0.39092642068863043</c:v>
                </c:pt>
                <c:pt idx="1105">
                  <c:v>0.26483792066574102</c:v>
                </c:pt>
                <c:pt idx="1106">
                  <c:v>0.66320997476578014</c:v>
                </c:pt>
                <c:pt idx="1107">
                  <c:v>0.16687923669815105</c:v>
                </c:pt>
                <c:pt idx="1108">
                  <c:v>0.38319602608680697</c:v>
                </c:pt>
                <c:pt idx="1109">
                  <c:v>0.30924740433692899</c:v>
                </c:pt>
                <c:pt idx="1110">
                  <c:v>0.17821519076824274</c:v>
                </c:pt>
                <c:pt idx="1111">
                  <c:v>-0.53598856925964256</c:v>
                </c:pt>
                <c:pt idx="1112">
                  <c:v>3.3059082925319741E-2</c:v>
                </c:pt>
                <c:pt idx="1113">
                  <c:v>7.8140355646610302E-2</c:v>
                </c:pt>
                <c:pt idx="1114">
                  <c:v>9.8473191261291504E-2</c:v>
                </c:pt>
                <c:pt idx="1115">
                  <c:v>-0.16371898353099898</c:v>
                </c:pt>
                <c:pt idx="1116">
                  <c:v>0.15965627133846341</c:v>
                </c:pt>
                <c:pt idx="1117">
                  <c:v>0.46654599905013999</c:v>
                </c:pt>
                <c:pt idx="1118">
                  <c:v>5.4857943207025556E-2</c:v>
                </c:pt>
                <c:pt idx="1119">
                  <c:v>5.9893964789808005E-3</c:v>
                </c:pt>
                <c:pt idx="1120">
                  <c:v>-0.138604030013084</c:v>
                </c:pt>
                <c:pt idx="1121">
                  <c:v>-0.40869593620300299</c:v>
                </c:pt>
                <c:pt idx="1122">
                  <c:v>3.7409316748380862E-2</c:v>
                </c:pt>
                <c:pt idx="1123">
                  <c:v>0.20217755436897267</c:v>
                </c:pt>
                <c:pt idx="1124">
                  <c:v>-0.70434159040451316</c:v>
                </c:pt>
                <c:pt idx="1125">
                  <c:v>1.1775514110922805E-2</c:v>
                </c:pt>
                <c:pt idx="1126">
                  <c:v>-7.4595138430595467E-2</c:v>
                </c:pt>
                <c:pt idx="1127">
                  <c:v>-0.23516952991485537</c:v>
                </c:pt>
                <c:pt idx="1128">
                  <c:v>0.23987668752670299</c:v>
                </c:pt>
                <c:pt idx="1129">
                  <c:v>0.26279044151306175</c:v>
                </c:pt>
                <c:pt idx="1130">
                  <c:v>-0.10032550990581512</c:v>
                </c:pt>
                <c:pt idx="1131">
                  <c:v>0.78172367811203003</c:v>
                </c:pt>
                <c:pt idx="1132">
                  <c:v>-0.12574800848960899</c:v>
                </c:pt>
                <c:pt idx="1133">
                  <c:v>-0.54032945632934815</c:v>
                </c:pt>
                <c:pt idx="1134">
                  <c:v>-0.57669126987457586</c:v>
                </c:pt>
                <c:pt idx="1135">
                  <c:v>-8.6412496864795699E-2</c:v>
                </c:pt>
                <c:pt idx="1136">
                  <c:v>-0.6868721246719357</c:v>
                </c:pt>
                <c:pt idx="1137">
                  <c:v>3.1473131384700649E-3</c:v>
                </c:pt>
                <c:pt idx="1138">
                  <c:v>8.3124741911888525E-2</c:v>
                </c:pt>
                <c:pt idx="1139">
                  <c:v>0.26524314284324579</c:v>
                </c:pt>
                <c:pt idx="1140">
                  <c:v>0.25137212872505232</c:v>
                </c:pt>
                <c:pt idx="1141">
                  <c:v>0.80251270532607832</c:v>
                </c:pt>
                <c:pt idx="1142">
                  <c:v>-0.41211813688278198</c:v>
                </c:pt>
                <c:pt idx="1143">
                  <c:v>0.46164271235466126</c:v>
                </c:pt>
                <c:pt idx="1144">
                  <c:v>-0.40028783679008501</c:v>
                </c:pt>
                <c:pt idx="1145">
                  <c:v>3.9085034281015486E-2</c:v>
                </c:pt>
                <c:pt idx="1146">
                  <c:v>-1.61742232739925E-2</c:v>
                </c:pt>
                <c:pt idx="1147">
                  <c:v>0.3113316893577599</c:v>
                </c:pt>
                <c:pt idx="1148">
                  <c:v>0.41181477904319908</c:v>
                </c:pt>
                <c:pt idx="1149">
                  <c:v>2.2162886336445767E-2</c:v>
                </c:pt>
                <c:pt idx="1150">
                  <c:v>0.72676444053650113</c:v>
                </c:pt>
                <c:pt idx="1151">
                  <c:v>0.55140775442123358</c:v>
                </c:pt>
                <c:pt idx="1152">
                  <c:v>-6.2315603718161878E-3</c:v>
                </c:pt>
                <c:pt idx="1153">
                  <c:v>0.18021149933338257</c:v>
                </c:pt>
                <c:pt idx="1154">
                  <c:v>-1.7382232472300505E-2</c:v>
                </c:pt>
                <c:pt idx="1155">
                  <c:v>0.40510115027427701</c:v>
                </c:pt>
                <c:pt idx="1156">
                  <c:v>0.41313806176185708</c:v>
                </c:pt>
                <c:pt idx="1157">
                  <c:v>-8.9093677699565901E-2</c:v>
                </c:pt>
                <c:pt idx="1158">
                  <c:v>3.1144671142101302E-2</c:v>
                </c:pt>
                <c:pt idx="1159">
                  <c:v>-0.40088415145874096</c:v>
                </c:pt>
                <c:pt idx="1160">
                  <c:v>-7.2643183171749101E-2</c:v>
                </c:pt>
                <c:pt idx="1161">
                  <c:v>0.26740434765815702</c:v>
                </c:pt>
                <c:pt idx="1162">
                  <c:v>0.33891227841377436</c:v>
                </c:pt>
                <c:pt idx="1163">
                  <c:v>-1.4509040862321894E-2</c:v>
                </c:pt>
                <c:pt idx="1164">
                  <c:v>-8.8234506547451505E-2</c:v>
                </c:pt>
                <c:pt idx="1165">
                  <c:v>-0.75256490707397505</c:v>
                </c:pt>
                <c:pt idx="1166">
                  <c:v>6.1977654695510916E-3</c:v>
                </c:pt>
                <c:pt idx="1167">
                  <c:v>0.18481448292732325</c:v>
                </c:pt>
                <c:pt idx="1168">
                  <c:v>5.9586069546640093E-3</c:v>
                </c:pt>
                <c:pt idx="1169">
                  <c:v>-1.00523950532079E-2</c:v>
                </c:pt>
                <c:pt idx="1170">
                  <c:v>-0.63307714462280362</c:v>
                </c:pt>
                <c:pt idx="1171">
                  <c:v>-0.17577941715717368</c:v>
                </c:pt>
                <c:pt idx="1172">
                  <c:v>-0.1242343857884413</c:v>
                </c:pt>
                <c:pt idx="1173">
                  <c:v>-3.1434604898095179E-3</c:v>
                </c:pt>
                <c:pt idx="1174">
                  <c:v>-3.5213794559240341E-2</c:v>
                </c:pt>
                <c:pt idx="1175">
                  <c:v>-4.6814978122711398E-3</c:v>
                </c:pt>
                <c:pt idx="1176">
                  <c:v>0.50975513458252064</c:v>
                </c:pt>
                <c:pt idx="1177">
                  <c:v>0.61428797245025601</c:v>
                </c:pt>
                <c:pt idx="1178">
                  <c:v>0.17585887014865867</c:v>
                </c:pt>
                <c:pt idx="1179">
                  <c:v>0.6481227278709405</c:v>
                </c:pt>
                <c:pt idx="1180">
                  <c:v>-0.14608295261859897</c:v>
                </c:pt>
                <c:pt idx="1181">
                  <c:v>-3.568666055798541E-3</c:v>
                </c:pt>
                <c:pt idx="1182">
                  <c:v>-0.12225494533777199</c:v>
                </c:pt>
                <c:pt idx="1183">
                  <c:v>-3.8944318890571622E-2</c:v>
                </c:pt>
                <c:pt idx="1184">
                  <c:v>0.14123979210853599</c:v>
                </c:pt>
                <c:pt idx="1185">
                  <c:v>-0.25133025646209617</c:v>
                </c:pt>
                <c:pt idx="1186">
                  <c:v>0.24266430735588099</c:v>
                </c:pt>
                <c:pt idx="1187">
                  <c:v>-8.2787662744522247E-2</c:v>
                </c:pt>
                <c:pt idx="1188">
                  <c:v>7.4091233313083885E-2</c:v>
                </c:pt>
                <c:pt idx="1189">
                  <c:v>7.1742184460163103E-2</c:v>
                </c:pt>
                <c:pt idx="1190">
                  <c:v>-0.34958070516586542</c:v>
                </c:pt>
                <c:pt idx="1191">
                  <c:v>-0.25274261832237199</c:v>
                </c:pt>
                <c:pt idx="1192">
                  <c:v>0.61218017339706399</c:v>
                </c:pt>
                <c:pt idx="1193">
                  <c:v>0.39947459101677091</c:v>
                </c:pt>
                <c:pt idx="1194">
                  <c:v>-0.80042839050292958</c:v>
                </c:pt>
                <c:pt idx="1195">
                  <c:v>0.25246447324752908</c:v>
                </c:pt>
                <c:pt idx="1196">
                  <c:v>-0.19218374788761106</c:v>
                </c:pt>
                <c:pt idx="1197">
                  <c:v>-0.21564848721027469</c:v>
                </c:pt>
                <c:pt idx="1198">
                  <c:v>0.20451216399669644</c:v>
                </c:pt>
                <c:pt idx="1199">
                  <c:v>-8.4946826100349801E-2</c:v>
                </c:pt>
                <c:pt idx="1200">
                  <c:v>6.1042405664920793E-2</c:v>
                </c:pt>
                <c:pt idx="1201">
                  <c:v>0.126839250326157</c:v>
                </c:pt>
                <c:pt idx="1202">
                  <c:v>-0.1696860045194635</c:v>
                </c:pt>
                <c:pt idx="1203">
                  <c:v>-0.20101936161518141</c:v>
                </c:pt>
                <c:pt idx="1204">
                  <c:v>-0.27135503292083701</c:v>
                </c:pt>
                <c:pt idx="1205">
                  <c:v>-0.17144210636615845</c:v>
                </c:pt>
                <c:pt idx="1206">
                  <c:v>-0.33105719089508195</c:v>
                </c:pt>
                <c:pt idx="1207">
                  <c:v>-0.21676102280616869</c:v>
                </c:pt>
                <c:pt idx="1208">
                  <c:v>-0.12803046405315388</c:v>
                </c:pt>
                <c:pt idx="1209">
                  <c:v>-0.99283766746520996</c:v>
                </c:pt>
                <c:pt idx="1210">
                  <c:v>-0.52412712574004838</c:v>
                </c:pt>
                <c:pt idx="1211">
                  <c:v>0.54332715272903398</c:v>
                </c:pt>
                <c:pt idx="1212">
                  <c:v>-0.25940883159637501</c:v>
                </c:pt>
                <c:pt idx="1213">
                  <c:v>-4.6543660573661301E-3</c:v>
                </c:pt>
                <c:pt idx="1214">
                  <c:v>-1.6601199284195966E-2</c:v>
                </c:pt>
                <c:pt idx="1215">
                  <c:v>-9.6310079097747803E-2</c:v>
                </c:pt>
                <c:pt idx="1216">
                  <c:v>0.15636268258094854</c:v>
                </c:pt>
                <c:pt idx="1217">
                  <c:v>0.47606354951858493</c:v>
                </c:pt>
                <c:pt idx="1218">
                  <c:v>5.5612411350012131E-2</c:v>
                </c:pt>
                <c:pt idx="1219">
                  <c:v>-0.18325594067573545</c:v>
                </c:pt>
                <c:pt idx="1220">
                  <c:v>0.37754219770431607</c:v>
                </c:pt>
                <c:pt idx="1221">
                  <c:v>-7.1258090436458629E-2</c:v>
                </c:pt>
                <c:pt idx="1222">
                  <c:v>-1.8945321440696754E-2</c:v>
                </c:pt>
                <c:pt idx="1223">
                  <c:v>-6.1824943870306029E-2</c:v>
                </c:pt>
                <c:pt idx="1224">
                  <c:v>-0.300749331712723</c:v>
                </c:pt>
                <c:pt idx="1225">
                  <c:v>-1.3928790576756001E-2</c:v>
                </c:pt>
                <c:pt idx="1226">
                  <c:v>-6.529077887535098E-2</c:v>
                </c:pt>
                <c:pt idx="1227">
                  <c:v>-0.11696908622980103</c:v>
                </c:pt>
                <c:pt idx="1228">
                  <c:v>-5.4368767887354057E-2</c:v>
                </c:pt>
                <c:pt idx="1229">
                  <c:v>2.6742786169052107E-2</c:v>
                </c:pt>
                <c:pt idx="1230">
                  <c:v>0.3045567870140099</c:v>
                </c:pt>
                <c:pt idx="1231">
                  <c:v>-0.46378692984581155</c:v>
                </c:pt>
                <c:pt idx="1232">
                  <c:v>0.13162459433078749</c:v>
                </c:pt>
                <c:pt idx="1233">
                  <c:v>-0.17696477472782168</c:v>
                </c:pt>
                <c:pt idx="1234">
                  <c:v>1.4544137716293299</c:v>
                </c:pt>
                <c:pt idx="1235">
                  <c:v>0.64123231172561557</c:v>
                </c:pt>
                <c:pt idx="1236">
                  <c:v>0.15674582123756445</c:v>
                </c:pt>
                <c:pt idx="1237">
                  <c:v>-0.43016600608825784</c:v>
                </c:pt>
                <c:pt idx="1238">
                  <c:v>2.8639322146773446E-2</c:v>
                </c:pt>
                <c:pt idx="1239">
                  <c:v>-0.22564752399921389</c:v>
                </c:pt>
                <c:pt idx="1240">
                  <c:v>-0.14249011874198941</c:v>
                </c:pt>
                <c:pt idx="1241">
                  <c:v>-5.2861701697111262E-2</c:v>
                </c:pt>
                <c:pt idx="1242">
                  <c:v>-0.100573696196079</c:v>
                </c:pt>
                <c:pt idx="1243">
                  <c:v>-0.21039749681949704</c:v>
                </c:pt>
                <c:pt idx="1244">
                  <c:v>0.51053458452224332</c:v>
                </c:pt>
                <c:pt idx="1245">
                  <c:v>0.15789376199245544</c:v>
                </c:pt>
                <c:pt idx="1246">
                  <c:v>0.43318322300911083</c:v>
                </c:pt>
                <c:pt idx="1247">
                  <c:v>0.30883136391639698</c:v>
                </c:pt>
                <c:pt idx="1248">
                  <c:v>-0.28419449925422807</c:v>
                </c:pt>
                <c:pt idx="1249">
                  <c:v>0.39075931906700195</c:v>
                </c:pt>
                <c:pt idx="1250">
                  <c:v>2.9667941853404084E-3</c:v>
                </c:pt>
                <c:pt idx="1251">
                  <c:v>-3.0048118904233072E-2</c:v>
                </c:pt>
                <c:pt idx="1252">
                  <c:v>6.3252575695514707E-2</c:v>
                </c:pt>
                <c:pt idx="1253">
                  <c:v>0.174691528081894</c:v>
                </c:pt>
                <c:pt idx="1254">
                  <c:v>0.40057414770126298</c:v>
                </c:pt>
                <c:pt idx="1255">
                  <c:v>-0.91278696060180697</c:v>
                </c:pt>
                <c:pt idx="1256">
                  <c:v>2.4885924533009588E-2</c:v>
                </c:pt>
                <c:pt idx="1257">
                  <c:v>0.27604171633720398</c:v>
                </c:pt>
                <c:pt idx="1258">
                  <c:v>-1.06289805844426E-2</c:v>
                </c:pt>
                <c:pt idx="1259">
                  <c:v>9.3282632529735579E-2</c:v>
                </c:pt>
                <c:pt idx="1260">
                  <c:v>0.28433275222778298</c:v>
                </c:pt>
                <c:pt idx="1261">
                  <c:v>0.36542245745658902</c:v>
                </c:pt>
                <c:pt idx="1262">
                  <c:v>2.1025357767939686E-2</c:v>
                </c:pt>
                <c:pt idx="1263">
                  <c:v>-0.67311930656433316</c:v>
                </c:pt>
                <c:pt idx="1264">
                  <c:v>-0.1949085146188739</c:v>
                </c:pt>
                <c:pt idx="1265">
                  <c:v>0.4444033205509188</c:v>
                </c:pt>
                <c:pt idx="1266">
                  <c:v>0.77356398105621016</c:v>
                </c:pt>
                <c:pt idx="1267">
                  <c:v>0.79584538936615001</c:v>
                </c:pt>
                <c:pt idx="1268">
                  <c:v>0.50111442804336459</c:v>
                </c:pt>
                <c:pt idx="1269">
                  <c:v>0.12487464398145752</c:v>
                </c:pt>
                <c:pt idx="1270">
                  <c:v>1.52414934709668E-2</c:v>
                </c:pt>
                <c:pt idx="1271">
                  <c:v>0.11927414685487721</c:v>
                </c:pt>
                <c:pt idx="1272">
                  <c:v>2.4523071944713606E-2</c:v>
                </c:pt>
                <c:pt idx="1273">
                  <c:v>0.6612839698791495</c:v>
                </c:pt>
                <c:pt idx="1274">
                  <c:v>0.534304618835449</c:v>
                </c:pt>
                <c:pt idx="1275">
                  <c:v>0.42198008298873996</c:v>
                </c:pt>
                <c:pt idx="1276">
                  <c:v>6.5307445824146632E-2</c:v>
                </c:pt>
                <c:pt idx="1277">
                  <c:v>-0.84304028749465965</c:v>
                </c:pt>
                <c:pt idx="1278">
                  <c:v>-0.34677603840827881</c:v>
                </c:pt>
                <c:pt idx="1279">
                  <c:v>-5.6512314826250291E-2</c:v>
                </c:pt>
                <c:pt idx="1280">
                  <c:v>5.0890076905489065E-2</c:v>
                </c:pt>
                <c:pt idx="1281">
                  <c:v>-2.2913128137588487E-2</c:v>
                </c:pt>
                <c:pt idx="1282">
                  <c:v>-2.2774986922740915E-2</c:v>
                </c:pt>
                <c:pt idx="1283">
                  <c:v>-2.3587603121995909E-2</c:v>
                </c:pt>
                <c:pt idx="1284">
                  <c:v>-0.22666691243648507</c:v>
                </c:pt>
                <c:pt idx="1285">
                  <c:v>-2.3627586662769318E-2</c:v>
                </c:pt>
                <c:pt idx="1286">
                  <c:v>-0.19472239911556216</c:v>
                </c:pt>
                <c:pt idx="1287">
                  <c:v>3.5381019115448012E-2</c:v>
                </c:pt>
                <c:pt idx="1288">
                  <c:v>-5.4169930517673541E-2</c:v>
                </c:pt>
                <c:pt idx="1289">
                  <c:v>-0.13746972382068601</c:v>
                </c:pt>
                <c:pt idx="1290">
                  <c:v>-0.1092814579606063</c:v>
                </c:pt>
                <c:pt idx="1291">
                  <c:v>2.8391271829605189E-2</c:v>
                </c:pt>
                <c:pt idx="1292">
                  <c:v>0.44037419557571494</c:v>
                </c:pt>
                <c:pt idx="1293">
                  <c:v>6.0348533093929346E-2</c:v>
                </c:pt>
                <c:pt idx="1294">
                  <c:v>-0.15979342162609186</c:v>
                </c:pt>
                <c:pt idx="1295">
                  <c:v>0.32091471552848955</c:v>
                </c:pt>
                <c:pt idx="1296">
                  <c:v>0.21832390129566201</c:v>
                </c:pt>
                <c:pt idx="1297">
                  <c:v>0.30293029546737732</c:v>
                </c:pt>
                <c:pt idx="1298">
                  <c:v>0.33655539155006525</c:v>
                </c:pt>
                <c:pt idx="1299">
                  <c:v>-0.12205785512924185</c:v>
                </c:pt>
                <c:pt idx="1300">
                  <c:v>8.3214648067951327E-2</c:v>
                </c:pt>
                <c:pt idx="1301">
                  <c:v>-0.40220218896865889</c:v>
                </c:pt>
                <c:pt idx="1302">
                  <c:v>0.51157337427139249</c:v>
                </c:pt>
                <c:pt idx="1303">
                  <c:v>-0.14856696128845201</c:v>
                </c:pt>
                <c:pt idx="1304">
                  <c:v>-0.37761527299881137</c:v>
                </c:pt>
                <c:pt idx="1305">
                  <c:v>0.717637538909912</c:v>
                </c:pt>
                <c:pt idx="1306">
                  <c:v>-1.3629043241962862E-3</c:v>
                </c:pt>
                <c:pt idx="1307">
                  <c:v>-0.36146420240402238</c:v>
                </c:pt>
                <c:pt idx="1308">
                  <c:v>-3.5563789308071102E-2</c:v>
                </c:pt>
                <c:pt idx="1309">
                  <c:v>8.1237703561782795E-2</c:v>
                </c:pt>
                <c:pt idx="1310">
                  <c:v>0.64753717184066573</c:v>
                </c:pt>
                <c:pt idx="1311">
                  <c:v>0.18045902252197368</c:v>
                </c:pt>
                <c:pt idx="1312">
                  <c:v>0.36604106426239008</c:v>
                </c:pt>
                <c:pt idx="1313">
                  <c:v>-2.5261318311095286E-2</c:v>
                </c:pt>
                <c:pt idx="1314">
                  <c:v>-2.2598471492528902E-2</c:v>
                </c:pt>
                <c:pt idx="1315">
                  <c:v>-4.5110367238521826E-2</c:v>
                </c:pt>
                <c:pt idx="1316">
                  <c:v>0.25596880912780989</c:v>
                </c:pt>
                <c:pt idx="1317">
                  <c:v>-0.1532163470983518</c:v>
                </c:pt>
                <c:pt idx="1318">
                  <c:v>0.51334750652313366</c:v>
                </c:pt>
                <c:pt idx="1319">
                  <c:v>-6.37203603982925E-2</c:v>
                </c:pt>
                <c:pt idx="1320">
                  <c:v>4.3969899415969765E-2</c:v>
                </c:pt>
                <c:pt idx="1321">
                  <c:v>1.0471440618857752E-3</c:v>
                </c:pt>
                <c:pt idx="1322">
                  <c:v>-1.9388405606150683E-2</c:v>
                </c:pt>
                <c:pt idx="1323">
                  <c:v>9.0440385043621146E-2</c:v>
                </c:pt>
                <c:pt idx="1324">
                  <c:v>-1.1949430704116801</c:v>
                </c:pt>
                <c:pt idx="1325">
                  <c:v>-0.68596643209457697</c:v>
                </c:pt>
                <c:pt idx="1326">
                  <c:v>2.9560748487711088E-2</c:v>
                </c:pt>
                <c:pt idx="1327">
                  <c:v>5.5231172591447782E-2</c:v>
                </c:pt>
                <c:pt idx="1328">
                  <c:v>-0.10802476108074226</c:v>
                </c:pt>
                <c:pt idx="1329">
                  <c:v>-4.5776005834341306E-2</c:v>
                </c:pt>
                <c:pt idx="1330">
                  <c:v>0.21832588315010157</c:v>
                </c:pt>
                <c:pt idx="1331">
                  <c:v>-0.14670646190643374</c:v>
                </c:pt>
                <c:pt idx="1332">
                  <c:v>-0.17800889909267451</c:v>
                </c:pt>
                <c:pt idx="1333">
                  <c:v>1.8074780702590901E-2</c:v>
                </c:pt>
                <c:pt idx="1334">
                  <c:v>6.8548418581485707E-2</c:v>
                </c:pt>
                <c:pt idx="1335">
                  <c:v>-1.1879399418830911E-2</c:v>
                </c:pt>
                <c:pt idx="1336">
                  <c:v>-3.258442971855402E-3</c:v>
                </c:pt>
                <c:pt idx="1337">
                  <c:v>-4.4930621981621136E-2</c:v>
                </c:pt>
                <c:pt idx="1338">
                  <c:v>0.16446204483509186</c:v>
                </c:pt>
                <c:pt idx="1339">
                  <c:v>0.14572164416313199</c:v>
                </c:pt>
                <c:pt idx="1340">
                  <c:v>-0.31849503517150901</c:v>
                </c:pt>
                <c:pt idx="1341">
                  <c:v>-0.15192537009716095</c:v>
                </c:pt>
                <c:pt idx="1342">
                  <c:v>2.6815092191100193E-2</c:v>
                </c:pt>
                <c:pt idx="1343">
                  <c:v>2.458271756768236E-2</c:v>
                </c:pt>
                <c:pt idx="1344">
                  <c:v>-0.22608850896358432</c:v>
                </c:pt>
                <c:pt idx="1345">
                  <c:v>-0.23390313982963651</c:v>
                </c:pt>
                <c:pt idx="1346">
                  <c:v>-8.0985821783542827E-2</c:v>
                </c:pt>
                <c:pt idx="1347">
                  <c:v>0.21930414438247786</c:v>
                </c:pt>
                <c:pt idx="1348">
                  <c:v>-6.0460921376943907E-2</c:v>
                </c:pt>
                <c:pt idx="1349">
                  <c:v>9.4433628022670704E-2</c:v>
                </c:pt>
                <c:pt idx="1350">
                  <c:v>-0.37130722403526395</c:v>
                </c:pt>
                <c:pt idx="1351">
                  <c:v>7.2634555399417905E-2</c:v>
                </c:pt>
                <c:pt idx="1352">
                  <c:v>0.21946485340595254</c:v>
                </c:pt>
                <c:pt idx="1353">
                  <c:v>0.82174998521804865</c:v>
                </c:pt>
                <c:pt idx="1354">
                  <c:v>-0.56295096874237049</c:v>
                </c:pt>
                <c:pt idx="1355">
                  <c:v>-2.8414363041520133E-2</c:v>
                </c:pt>
                <c:pt idx="1356">
                  <c:v>0.71440184116363503</c:v>
                </c:pt>
                <c:pt idx="1357">
                  <c:v>0.27042040228843783</c:v>
                </c:pt>
                <c:pt idx="1358">
                  <c:v>-0.133348762989044</c:v>
                </c:pt>
                <c:pt idx="1359">
                  <c:v>4.106203094124827E-3</c:v>
                </c:pt>
                <c:pt idx="1360">
                  <c:v>6.5832793712616272E-2</c:v>
                </c:pt>
                <c:pt idx="1361">
                  <c:v>-0.46573948860168479</c:v>
                </c:pt>
                <c:pt idx="1362">
                  <c:v>0.24132114648819045</c:v>
                </c:pt>
                <c:pt idx="1363">
                  <c:v>-0.12930659949779499</c:v>
                </c:pt>
                <c:pt idx="1364">
                  <c:v>-0.43870234489440996</c:v>
                </c:pt>
                <c:pt idx="1365">
                  <c:v>-8.5394896566868342E-2</c:v>
                </c:pt>
                <c:pt idx="1366">
                  <c:v>-0.47181278467178389</c:v>
                </c:pt>
                <c:pt idx="1367">
                  <c:v>-6.0216140002012329E-2</c:v>
                </c:pt>
                <c:pt idx="1368">
                  <c:v>0.43487337231636125</c:v>
                </c:pt>
                <c:pt idx="1369">
                  <c:v>-0.43223446607589738</c:v>
                </c:pt>
                <c:pt idx="1370">
                  <c:v>-0.41639074683189398</c:v>
                </c:pt>
                <c:pt idx="1371">
                  <c:v>0.34404456615448142</c:v>
                </c:pt>
                <c:pt idx="1372">
                  <c:v>-0.608195900917053</c:v>
                </c:pt>
                <c:pt idx="1373">
                  <c:v>-0.50264173746109286</c:v>
                </c:pt>
                <c:pt idx="1374">
                  <c:v>-0.31956127285957425</c:v>
                </c:pt>
                <c:pt idx="1375">
                  <c:v>-0.17623810470104251</c:v>
                </c:pt>
                <c:pt idx="1376">
                  <c:v>-0.5819817781448362</c:v>
                </c:pt>
                <c:pt idx="1377">
                  <c:v>-4.3217036873102341E-2</c:v>
                </c:pt>
                <c:pt idx="1378">
                  <c:v>-1.3240957632660951E-2</c:v>
                </c:pt>
                <c:pt idx="1379">
                  <c:v>0.17244412004947757</c:v>
                </c:pt>
                <c:pt idx="1380">
                  <c:v>-0.94628381729125999</c:v>
                </c:pt>
                <c:pt idx="1381">
                  <c:v>6.6853731870651439E-2</c:v>
                </c:pt>
                <c:pt idx="1382">
                  <c:v>-0.36145833134651295</c:v>
                </c:pt>
                <c:pt idx="1383">
                  <c:v>-0.45441064238548395</c:v>
                </c:pt>
                <c:pt idx="1384">
                  <c:v>-0.66650336980819702</c:v>
                </c:pt>
                <c:pt idx="1385">
                  <c:v>-0.27805241942405795</c:v>
                </c:pt>
                <c:pt idx="1386">
                  <c:v>0.23738358914852101</c:v>
                </c:pt>
                <c:pt idx="1387">
                  <c:v>0.16966468095779441</c:v>
                </c:pt>
                <c:pt idx="1388">
                  <c:v>0.47482877969742043</c:v>
                </c:pt>
                <c:pt idx="1389">
                  <c:v>0.14880090951919644</c:v>
                </c:pt>
                <c:pt idx="1390">
                  <c:v>0.66636794805526656</c:v>
                </c:pt>
                <c:pt idx="1391">
                  <c:v>1.0419895648956301</c:v>
                </c:pt>
                <c:pt idx="1392">
                  <c:v>5.3534854203462601E-2</c:v>
                </c:pt>
                <c:pt idx="1393">
                  <c:v>0.18659776449203577</c:v>
                </c:pt>
                <c:pt idx="1394">
                  <c:v>-1.2658611871302098E-2</c:v>
                </c:pt>
                <c:pt idx="1395">
                  <c:v>-0.69040322303771962</c:v>
                </c:pt>
                <c:pt idx="1396">
                  <c:v>0.11659890413284299</c:v>
                </c:pt>
                <c:pt idx="1397">
                  <c:v>-0.12878403067588801</c:v>
                </c:pt>
                <c:pt idx="1398">
                  <c:v>-0.40339192748069802</c:v>
                </c:pt>
                <c:pt idx="1399">
                  <c:v>0.64359462261200251</c:v>
                </c:pt>
                <c:pt idx="1400">
                  <c:v>0.12321323901414923</c:v>
                </c:pt>
                <c:pt idx="1401">
                  <c:v>1.3800470829010048</c:v>
                </c:pt>
                <c:pt idx="1402">
                  <c:v>0.21479219198226995</c:v>
                </c:pt>
                <c:pt idx="1403">
                  <c:v>3.6514070816338175E-3</c:v>
                </c:pt>
                <c:pt idx="1404">
                  <c:v>9.4568453729153124E-2</c:v>
                </c:pt>
                <c:pt idx="1405">
                  <c:v>0.68165242671966619</c:v>
                </c:pt>
                <c:pt idx="1406">
                  <c:v>-2.4390716105699511E-2</c:v>
                </c:pt>
                <c:pt idx="1407">
                  <c:v>5.6850712746381815E-2</c:v>
                </c:pt>
                <c:pt idx="1408">
                  <c:v>-0.11558718234300602</c:v>
                </c:pt>
                <c:pt idx="1409">
                  <c:v>0.18683272600174</c:v>
                </c:pt>
                <c:pt idx="1410">
                  <c:v>1.1442509889602759</c:v>
                </c:pt>
                <c:pt idx="1411">
                  <c:v>0.42114210128784391</c:v>
                </c:pt>
                <c:pt idx="1412">
                  <c:v>-0.3343960642814659</c:v>
                </c:pt>
                <c:pt idx="1413">
                  <c:v>0.10128564387559945</c:v>
                </c:pt>
                <c:pt idx="1414">
                  <c:v>0.15736599266529186</c:v>
                </c:pt>
                <c:pt idx="1415">
                  <c:v>-5.6838344782590866E-2</c:v>
                </c:pt>
                <c:pt idx="1416">
                  <c:v>0.18011108040809651</c:v>
                </c:pt>
                <c:pt idx="1417">
                  <c:v>-5.4270397871732781E-2</c:v>
                </c:pt>
                <c:pt idx="1418">
                  <c:v>6.656442582607279E-2</c:v>
                </c:pt>
                <c:pt idx="1419">
                  <c:v>0.13823603093624157</c:v>
                </c:pt>
                <c:pt idx="1420">
                  <c:v>0.44381541013717712</c:v>
                </c:pt>
                <c:pt idx="1421">
                  <c:v>0.2425253838300708</c:v>
                </c:pt>
                <c:pt idx="1422">
                  <c:v>-6.4929008483886719E-2</c:v>
                </c:pt>
                <c:pt idx="1423">
                  <c:v>3.2561726402491379E-3</c:v>
                </c:pt>
                <c:pt idx="1424">
                  <c:v>2.4721210822463119E-2</c:v>
                </c:pt>
                <c:pt idx="1425">
                  <c:v>7.5352847576141482E-2</c:v>
                </c:pt>
                <c:pt idx="1426">
                  <c:v>-1.3457973487675204E-2</c:v>
                </c:pt>
                <c:pt idx="1427">
                  <c:v>0.32478198409080666</c:v>
                </c:pt>
                <c:pt idx="1428">
                  <c:v>3.2205156981945086E-2</c:v>
                </c:pt>
                <c:pt idx="1429">
                  <c:v>7.7169150114059407E-2</c:v>
                </c:pt>
                <c:pt idx="1430">
                  <c:v>-5.5785469710826964E-2</c:v>
                </c:pt>
                <c:pt idx="1431">
                  <c:v>-4.2650025337934501E-2</c:v>
                </c:pt>
                <c:pt idx="1432">
                  <c:v>-9.3814939260483288E-2</c:v>
                </c:pt>
                <c:pt idx="1433">
                  <c:v>7.6356209814548895E-2</c:v>
                </c:pt>
                <c:pt idx="1434">
                  <c:v>-1.6984706744551738E-2</c:v>
                </c:pt>
                <c:pt idx="1435">
                  <c:v>0.21195629239082386</c:v>
                </c:pt>
                <c:pt idx="1436">
                  <c:v>-0.17746770381927557</c:v>
                </c:pt>
                <c:pt idx="1437">
                  <c:v>-0.27199569344520602</c:v>
                </c:pt>
                <c:pt idx="1438">
                  <c:v>-9.0361297130584717E-2</c:v>
                </c:pt>
                <c:pt idx="1439">
                  <c:v>0.28136786818504467</c:v>
                </c:pt>
                <c:pt idx="1440">
                  <c:v>0.10665066540241212</c:v>
                </c:pt>
                <c:pt idx="1441">
                  <c:v>0.57839381694793701</c:v>
                </c:pt>
                <c:pt idx="1442">
                  <c:v>0.14367207884788497</c:v>
                </c:pt>
                <c:pt idx="1443">
                  <c:v>-1.51522373780608E-2</c:v>
                </c:pt>
                <c:pt idx="1444">
                  <c:v>0.40972504019737199</c:v>
                </c:pt>
                <c:pt idx="1445">
                  <c:v>-0.15136602520942699</c:v>
                </c:pt>
                <c:pt idx="1446">
                  <c:v>-6.801130622625351E-2</c:v>
                </c:pt>
                <c:pt idx="1447">
                  <c:v>0.1679458320140845</c:v>
                </c:pt>
                <c:pt idx="1448">
                  <c:v>0.18563988804817241</c:v>
                </c:pt>
                <c:pt idx="1449">
                  <c:v>5.9360437095165614E-2</c:v>
                </c:pt>
                <c:pt idx="1450">
                  <c:v>0.24969714879989668</c:v>
                </c:pt>
                <c:pt idx="1451">
                  <c:v>0.15907278656959545</c:v>
                </c:pt>
                <c:pt idx="1452">
                  <c:v>-0.13683557510375938</c:v>
                </c:pt>
                <c:pt idx="1453">
                  <c:v>-1.2656265869736701E-2</c:v>
                </c:pt>
                <c:pt idx="1454">
                  <c:v>0.94545698165893433</c:v>
                </c:pt>
                <c:pt idx="1455">
                  <c:v>9.5119804143905584E-2</c:v>
                </c:pt>
                <c:pt idx="1456">
                  <c:v>8.1788152456283597E-2</c:v>
                </c:pt>
                <c:pt idx="1457">
                  <c:v>-2.5461435317993209E-2</c:v>
                </c:pt>
                <c:pt idx="1458">
                  <c:v>-2.2898122668266418E-2</c:v>
                </c:pt>
                <c:pt idx="1459">
                  <c:v>-6.9232724606991008E-2</c:v>
                </c:pt>
                <c:pt idx="1460">
                  <c:v>0.30718404054641701</c:v>
                </c:pt>
                <c:pt idx="1461">
                  <c:v>0.32613217830657998</c:v>
                </c:pt>
                <c:pt idx="1462">
                  <c:v>0.16637764871120506</c:v>
                </c:pt>
                <c:pt idx="1463">
                  <c:v>0.39441803097725109</c:v>
                </c:pt>
                <c:pt idx="1464">
                  <c:v>0.48465591669082608</c:v>
                </c:pt>
                <c:pt idx="1465">
                  <c:v>0.49723339080810475</c:v>
                </c:pt>
                <c:pt idx="1466">
                  <c:v>0.72972410917282104</c:v>
                </c:pt>
                <c:pt idx="1467">
                  <c:v>0.38928338885307395</c:v>
                </c:pt>
                <c:pt idx="1468">
                  <c:v>0.4556868970394149</c:v>
                </c:pt>
                <c:pt idx="1469">
                  <c:v>0.30380418896675243</c:v>
                </c:pt>
                <c:pt idx="1470">
                  <c:v>-5.3035702556371717E-2</c:v>
                </c:pt>
                <c:pt idx="1471">
                  <c:v>-0.10059200972318626</c:v>
                </c:pt>
                <c:pt idx="1472">
                  <c:v>-0.27282589673996155</c:v>
                </c:pt>
                <c:pt idx="1473">
                  <c:v>-0.147582277655602</c:v>
                </c:pt>
                <c:pt idx="1474">
                  <c:v>2.8347404673695602E-2</c:v>
                </c:pt>
                <c:pt idx="1475">
                  <c:v>7.2136335074901803E-2</c:v>
                </c:pt>
                <c:pt idx="1476">
                  <c:v>9.8287925124168576E-2</c:v>
                </c:pt>
                <c:pt idx="1477">
                  <c:v>-1.4228775165975141E-2</c:v>
                </c:pt>
                <c:pt idx="1478">
                  <c:v>0.2450603544712078</c:v>
                </c:pt>
                <c:pt idx="1479">
                  <c:v>-2.4945395067334272E-2</c:v>
                </c:pt>
                <c:pt idx="1480">
                  <c:v>-7.7171072363853496E-2</c:v>
                </c:pt>
                <c:pt idx="1481">
                  <c:v>-0.46367645263671903</c:v>
                </c:pt>
                <c:pt idx="1482">
                  <c:v>0.28512302041053716</c:v>
                </c:pt>
                <c:pt idx="1483">
                  <c:v>0.384546548128128</c:v>
                </c:pt>
                <c:pt idx="1484">
                  <c:v>0.138195276260376</c:v>
                </c:pt>
                <c:pt idx="1485">
                  <c:v>0.31996741890907443</c:v>
                </c:pt>
                <c:pt idx="1486">
                  <c:v>0.30631193518638683</c:v>
                </c:pt>
                <c:pt idx="1487">
                  <c:v>0.19787880778312705</c:v>
                </c:pt>
                <c:pt idx="1488">
                  <c:v>0.44927421212196411</c:v>
                </c:pt>
                <c:pt idx="1489">
                  <c:v>5.4924744181335033E-3</c:v>
                </c:pt>
                <c:pt idx="1490">
                  <c:v>0.11901602894067825</c:v>
                </c:pt>
                <c:pt idx="1491">
                  <c:v>0.16198262572288499</c:v>
                </c:pt>
                <c:pt idx="1492">
                  <c:v>0.56699699163436901</c:v>
                </c:pt>
                <c:pt idx="1493">
                  <c:v>-8.7275594472885132E-2</c:v>
                </c:pt>
                <c:pt idx="1494">
                  <c:v>-0.26841613650321999</c:v>
                </c:pt>
                <c:pt idx="1495">
                  <c:v>-0.24069425463676541</c:v>
                </c:pt>
                <c:pt idx="1496">
                  <c:v>-0.41223803162574801</c:v>
                </c:pt>
                <c:pt idx="1497">
                  <c:v>0.27627408504486289</c:v>
                </c:pt>
                <c:pt idx="1498">
                  <c:v>0.19030033051967604</c:v>
                </c:pt>
                <c:pt idx="1499">
                  <c:v>4.9017865210771741E-2</c:v>
                </c:pt>
                <c:pt idx="1500">
                  <c:v>0.17541058361530357</c:v>
                </c:pt>
                <c:pt idx="1501">
                  <c:v>-0.25374329090118275</c:v>
                </c:pt>
                <c:pt idx="1502">
                  <c:v>-1.9245926290750552E-2</c:v>
                </c:pt>
                <c:pt idx="1503">
                  <c:v>-0.13808785378933044</c:v>
                </c:pt>
                <c:pt idx="1504">
                  <c:v>-0.1325489878654488</c:v>
                </c:pt>
                <c:pt idx="1505">
                  <c:v>0.44791334867477411</c:v>
                </c:pt>
                <c:pt idx="1506">
                  <c:v>0.15298806130886144</c:v>
                </c:pt>
                <c:pt idx="1507">
                  <c:v>0.11049137264490103</c:v>
                </c:pt>
                <c:pt idx="1508">
                  <c:v>-2.6099178940057817E-2</c:v>
                </c:pt>
                <c:pt idx="1509">
                  <c:v>-4.0266355499625197E-3</c:v>
                </c:pt>
                <c:pt idx="1510">
                  <c:v>-0.12570101022720301</c:v>
                </c:pt>
                <c:pt idx="1511">
                  <c:v>1.3099413365125701E-2</c:v>
                </c:pt>
                <c:pt idx="1512">
                  <c:v>-0.38196337223053095</c:v>
                </c:pt>
                <c:pt idx="1513">
                  <c:v>2.4562643840908973E-2</c:v>
                </c:pt>
                <c:pt idx="1514">
                  <c:v>2.8326142579317173E-2</c:v>
                </c:pt>
                <c:pt idx="1515">
                  <c:v>-0.65108340978622359</c:v>
                </c:pt>
                <c:pt idx="1516">
                  <c:v>-0.37353447079658508</c:v>
                </c:pt>
                <c:pt idx="1517">
                  <c:v>0.35810229182243436</c:v>
                </c:pt>
                <c:pt idx="1518">
                  <c:v>0.72397667169571089</c:v>
                </c:pt>
                <c:pt idx="1519">
                  <c:v>6.0747429728508141E-2</c:v>
                </c:pt>
                <c:pt idx="1520">
                  <c:v>-5.7819280773401441E-2</c:v>
                </c:pt>
                <c:pt idx="1521">
                  <c:v>-5.7614501565694802E-2</c:v>
                </c:pt>
                <c:pt idx="1522">
                  <c:v>-0.19462241232395169</c:v>
                </c:pt>
                <c:pt idx="1523">
                  <c:v>-4.0968958288431265E-2</c:v>
                </c:pt>
                <c:pt idx="1524">
                  <c:v>-0.8178344964981118</c:v>
                </c:pt>
                <c:pt idx="1525">
                  <c:v>-0.69399863481521662</c:v>
                </c:pt>
                <c:pt idx="1526">
                  <c:v>-0.35619762539863598</c:v>
                </c:pt>
                <c:pt idx="1527">
                  <c:v>0.20806168019771651</c:v>
                </c:pt>
                <c:pt idx="1528">
                  <c:v>0.28033018112182695</c:v>
                </c:pt>
                <c:pt idx="1529">
                  <c:v>-0.215578213334084</c:v>
                </c:pt>
                <c:pt idx="1530">
                  <c:v>-0.34241223335266302</c:v>
                </c:pt>
                <c:pt idx="1531">
                  <c:v>0.34007677435875078</c:v>
                </c:pt>
                <c:pt idx="1532">
                  <c:v>0.35166984796523998</c:v>
                </c:pt>
                <c:pt idx="1533">
                  <c:v>-2.0770006813108899E-3</c:v>
                </c:pt>
                <c:pt idx="1534">
                  <c:v>-0.23161551356315588</c:v>
                </c:pt>
                <c:pt idx="1535">
                  <c:v>-0.73365449905395563</c:v>
                </c:pt>
                <c:pt idx="1536">
                  <c:v>0.95897573232651157</c:v>
                </c:pt>
                <c:pt idx="1537">
                  <c:v>-1.0305537842214132E-2</c:v>
                </c:pt>
                <c:pt idx="1538">
                  <c:v>0.35876849293708896</c:v>
                </c:pt>
                <c:pt idx="1539">
                  <c:v>-0.28163632750511203</c:v>
                </c:pt>
                <c:pt idx="1540">
                  <c:v>1.22912265360355E-2</c:v>
                </c:pt>
                <c:pt idx="1541">
                  <c:v>0.106519907712936</c:v>
                </c:pt>
                <c:pt idx="1542">
                  <c:v>0.5238106846809385</c:v>
                </c:pt>
                <c:pt idx="1543">
                  <c:v>9.0037457644939478E-2</c:v>
                </c:pt>
                <c:pt idx="1544">
                  <c:v>-3.7087533622980215E-2</c:v>
                </c:pt>
                <c:pt idx="1545">
                  <c:v>-3.7978321313858011E-2</c:v>
                </c:pt>
                <c:pt idx="1546">
                  <c:v>-4.1463777422905072E-2</c:v>
                </c:pt>
                <c:pt idx="1547">
                  <c:v>0.43439444899559032</c:v>
                </c:pt>
                <c:pt idx="1548">
                  <c:v>-0.47583091259002702</c:v>
                </c:pt>
                <c:pt idx="1549">
                  <c:v>0.16358849406242504</c:v>
                </c:pt>
                <c:pt idx="1550">
                  <c:v>-0.14458598196506545</c:v>
                </c:pt>
                <c:pt idx="1551">
                  <c:v>-4.8139460384845727E-2</c:v>
                </c:pt>
                <c:pt idx="1552">
                  <c:v>3.0969485640525801E-2</c:v>
                </c:pt>
                <c:pt idx="1553">
                  <c:v>8.4433130919933194E-2</c:v>
                </c:pt>
                <c:pt idx="1554">
                  <c:v>0.34598010778427313</c:v>
                </c:pt>
                <c:pt idx="1555">
                  <c:v>-0.25170651078224232</c:v>
                </c:pt>
                <c:pt idx="1556">
                  <c:v>-1.8831251189112719E-2</c:v>
                </c:pt>
                <c:pt idx="1557">
                  <c:v>-0.85092240571975697</c:v>
                </c:pt>
                <c:pt idx="1558">
                  <c:v>-0.30942422151565796</c:v>
                </c:pt>
                <c:pt idx="1559">
                  <c:v>-6.0536600649356988E-2</c:v>
                </c:pt>
                <c:pt idx="1560">
                  <c:v>0.43937426805496443</c:v>
                </c:pt>
                <c:pt idx="1561">
                  <c:v>4.2412687093019805E-2</c:v>
                </c:pt>
                <c:pt idx="1562">
                  <c:v>0.10281205177307109</c:v>
                </c:pt>
                <c:pt idx="1563">
                  <c:v>2.2277699783444519E-2</c:v>
                </c:pt>
                <c:pt idx="1564">
                  <c:v>0.10096088796854009</c:v>
                </c:pt>
                <c:pt idx="1565">
                  <c:v>7.0274472236633398E-2</c:v>
                </c:pt>
                <c:pt idx="1566">
                  <c:v>3.4998316317796721E-2</c:v>
                </c:pt>
                <c:pt idx="1567">
                  <c:v>-4.137348011136064E-2</c:v>
                </c:pt>
                <c:pt idx="1568">
                  <c:v>-4.2709488421678522E-2</c:v>
                </c:pt>
                <c:pt idx="1569">
                  <c:v>-0.14202770590782199</c:v>
                </c:pt>
                <c:pt idx="1570">
                  <c:v>-0.18878656625747745</c:v>
                </c:pt>
                <c:pt idx="1571">
                  <c:v>-5.5325329303741531E-2</c:v>
                </c:pt>
                <c:pt idx="1572">
                  <c:v>-0.31128779053688038</c:v>
                </c:pt>
                <c:pt idx="1573">
                  <c:v>7.166388910263782E-3</c:v>
                </c:pt>
                <c:pt idx="1574">
                  <c:v>0.18189537525176999</c:v>
                </c:pt>
                <c:pt idx="1575">
                  <c:v>-5.5416069924831772E-2</c:v>
                </c:pt>
                <c:pt idx="1576">
                  <c:v>-0.20693151652812999</c:v>
                </c:pt>
                <c:pt idx="1577">
                  <c:v>7.3050715029239738E-2</c:v>
                </c:pt>
                <c:pt idx="1578">
                  <c:v>3.5566180944442603E-2</c:v>
                </c:pt>
                <c:pt idx="1579">
                  <c:v>-0.5086128711700435</c:v>
                </c:pt>
                <c:pt idx="1580">
                  <c:v>0.24904046952724596</c:v>
                </c:pt>
                <c:pt idx="1581">
                  <c:v>-0.13249222934246169</c:v>
                </c:pt>
                <c:pt idx="1582">
                  <c:v>2.3410614579916032E-2</c:v>
                </c:pt>
                <c:pt idx="1583">
                  <c:v>-7.5234651565551813E-2</c:v>
                </c:pt>
                <c:pt idx="1584">
                  <c:v>5.7952612638473587E-2</c:v>
                </c:pt>
                <c:pt idx="1585">
                  <c:v>9.4504661858082345E-2</c:v>
                </c:pt>
                <c:pt idx="1586">
                  <c:v>0.25660353899002075</c:v>
                </c:pt>
                <c:pt idx="1587">
                  <c:v>0.20660173892974887</c:v>
                </c:pt>
                <c:pt idx="1588">
                  <c:v>-0.13267686963081338</c:v>
                </c:pt>
                <c:pt idx="1589">
                  <c:v>-3.3649434335529809E-3</c:v>
                </c:pt>
                <c:pt idx="1590">
                  <c:v>-0.46808832883834883</c:v>
                </c:pt>
                <c:pt idx="1591">
                  <c:v>-0.15974804759025699</c:v>
                </c:pt>
                <c:pt idx="1592">
                  <c:v>1.4962551183998632E-2</c:v>
                </c:pt>
                <c:pt idx="1593">
                  <c:v>0.35329735279083274</c:v>
                </c:pt>
                <c:pt idx="1594">
                  <c:v>0.43577423691749695</c:v>
                </c:pt>
                <c:pt idx="1595">
                  <c:v>-0.54035449028015103</c:v>
                </c:pt>
                <c:pt idx="1596">
                  <c:v>0.19786675274372106</c:v>
                </c:pt>
                <c:pt idx="1597">
                  <c:v>0.22587713599205006</c:v>
                </c:pt>
                <c:pt idx="1598">
                  <c:v>0.80063849687576305</c:v>
                </c:pt>
                <c:pt idx="1599">
                  <c:v>5.8378285029903314E-4</c:v>
                </c:pt>
                <c:pt idx="1600">
                  <c:v>0.40381377935409696</c:v>
                </c:pt>
                <c:pt idx="1601">
                  <c:v>0.13020932674408001</c:v>
                </c:pt>
                <c:pt idx="1602">
                  <c:v>0.13488851487636599</c:v>
                </c:pt>
                <c:pt idx="1603">
                  <c:v>0.13355082273483287</c:v>
                </c:pt>
                <c:pt idx="1604">
                  <c:v>-0.4440795183181761</c:v>
                </c:pt>
                <c:pt idx="1605">
                  <c:v>2.7802620083093692E-2</c:v>
                </c:pt>
                <c:pt idx="1606">
                  <c:v>-4.3893340043723817E-3</c:v>
                </c:pt>
                <c:pt idx="1607">
                  <c:v>0.2977805733680749</c:v>
                </c:pt>
                <c:pt idx="1608">
                  <c:v>0.24392664432525599</c:v>
                </c:pt>
                <c:pt idx="1609">
                  <c:v>0.24359747767448445</c:v>
                </c:pt>
                <c:pt idx="1610">
                  <c:v>0.24355660378933044</c:v>
                </c:pt>
                <c:pt idx="1611">
                  <c:v>-4.5600798912346597E-3</c:v>
                </c:pt>
                <c:pt idx="1612">
                  <c:v>0.34127858281135631</c:v>
                </c:pt>
                <c:pt idx="1613">
                  <c:v>0.39889109134674267</c:v>
                </c:pt>
                <c:pt idx="1614">
                  <c:v>-0.27800962328910883</c:v>
                </c:pt>
                <c:pt idx="1615">
                  <c:v>0.5779653787612915</c:v>
                </c:pt>
                <c:pt idx="1616">
                  <c:v>0.54063296318054199</c:v>
                </c:pt>
                <c:pt idx="1617">
                  <c:v>0.94209861755371482</c:v>
                </c:pt>
                <c:pt idx="1618">
                  <c:v>0.36279085278510975</c:v>
                </c:pt>
                <c:pt idx="1619">
                  <c:v>0.37653276324272367</c:v>
                </c:pt>
                <c:pt idx="1620">
                  <c:v>0.25074502825736905</c:v>
                </c:pt>
                <c:pt idx="1621">
                  <c:v>0.16363894939422616</c:v>
                </c:pt>
                <c:pt idx="1622">
                  <c:v>0.105390079319477</c:v>
                </c:pt>
                <c:pt idx="1623">
                  <c:v>-0.31252440810203708</c:v>
                </c:pt>
                <c:pt idx="1624">
                  <c:v>-0.5634530782699585</c:v>
                </c:pt>
                <c:pt idx="1625">
                  <c:v>5.8606397360563313E-2</c:v>
                </c:pt>
                <c:pt idx="1626">
                  <c:v>0.31179094314575295</c:v>
                </c:pt>
                <c:pt idx="1627">
                  <c:v>9.9356509745121245E-3</c:v>
                </c:pt>
                <c:pt idx="1628">
                  <c:v>4.720363393425954E-2</c:v>
                </c:pt>
                <c:pt idx="1629">
                  <c:v>-8.7467196863144625E-4</c:v>
                </c:pt>
                <c:pt idx="1630">
                  <c:v>2.2459836676716919E-2</c:v>
                </c:pt>
                <c:pt idx="1631">
                  <c:v>-0.50005090236663796</c:v>
                </c:pt>
                <c:pt idx="1632">
                  <c:v>0.41447076201439043</c:v>
                </c:pt>
                <c:pt idx="1633">
                  <c:v>3.888451680541042E-2</c:v>
                </c:pt>
                <c:pt idx="1634">
                  <c:v>-0.51150244474410833</c:v>
                </c:pt>
                <c:pt idx="1635">
                  <c:v>-0.18113565444946345</c:v>
                </c:pt>
                <c:pt idx="1636">
                  <c:v>0.46556976437568826</c:v>
                </c:pt>
                <c:pt idx="1637">
                  <c:v>0.18644131720066157</c:v>
                </c:pt>
                <c:pt idx="1638">
                  <c:v>0.48546302318572998</c:v>
                </c:pt>
                <c:pt idx="1639">
                  <c:v>0.7740432024002103</c:v>
                </c:pt>
                <c:pt idx="1640">
                  <c:v>0.11500891298055603</c:v>
                </c:pt>
                <c:pt idx="1641">
                  <c:v>-0.29172223806381198</c:v>
                </c:pt>
                <c:pt idx="1642">
                  <c:v>-0.14634625613689486</c:v>
                </c:pt>
                <c:pt idx="1643">
                  <c:v>0.41498732566833502</c:v>
                </c:pt>
                <c:pt idx="1644">
                  <c:v>0.20087201893329587</c:v>
                </c:pt>
                <c:pt idx="1645">
                  <c:v>-9.6916742622852381E-2</c:v>
                </c:pt>
                <c:pt idx="1646">
                  <c:v>5.6026246398687397E-2</c:v>
                </c:pt>
                <c:pt idx="1647">
                  <c:v>7.3571510612964547E-2</c:v>
                </c:pt>
                <c:pt idx="1648">
                  <c:v>4.0627207607030903E-2</c:v>
                </c:pt>
                <c:pt idx="1649">
                  <c:v>-3.0840456485748319E-2</c:v>
                </c:pt>
                <c:pt idx="1650">
                  <c:v>-0.14231047034263641</c:v>
                </c:pt>
                <c:pt idx="1651">
                  <c:v>9.8787769675254877E-2</c:v>
                </c:pt>
                <c:pt idx="1652">
                  <c:v>6.7636400461196941E-2</c:v>
                </c:pt>
                <c:pt idx="1653">
                  <c:v>-4.6993136405944803E-2</c:v>
                </c:pt>
                <c:pt idx="1654">
                  <c:v>0.19257487356662806</c:v>
                </c:pt>
                <c:pt idx="1655">
                  <c:v>-8.7163433432578999E-2</c:v>
                </c:pt>
                <c:pt idx="1656">
                  <c:v>-6.9663271307945585E-2</c:v>
                </c:pt>
                <c:pt idx="1657">
                  <c:v>-0.38847362995147855</c:v>
                </c:pt>
                <c:pt idx="1658">
                  <c:v>-0.40985578298568826</c:v>
                </c:pt>
                <c:pt idx="1659">
                  <c:v>0.231065809726715</c:v>
                </c:pt>
                <c:pt idx="1660">
                  <c:v>-2.8873983770608944E-2</c:v>
                </c:pt>
                <c:pt idx="1661">
                  <c:v>-0.15739418566227095</c:v>
                </c:pt>
                <c:pt idx="1662">
                  <c:v>9.2714326456189719E-4</c:v>
                </c:pt>
                <c:pt idx="1663">
                  <c:v>0.17477807402610801</c:v>
                </c:pt>
                <c:pt idx="1664">
                  <c:v>3.2705783843994113E-2</c:v>
                </c:pt>
                <c:pt idx="1665">
                  <c:v>2.8101768344640701E-2</c:v>
                </c:pt>
                <c:pt idx="1666">
                  <c:v>1.879427209496505E-2</c:v>
                </c:pt>
                <c:pt idx="1667">
                  <c:v>-0.12218620628118555</c:v>
                </c:pt>
                <c:pt idx="1668">
                  <c:v>1.1044689416885443</c:v>
                </c:pt>
                <c:pt idx="1669">
                  <c:v>-0.1693014353513726</c:v>
                </c:pt>
                <c:pt idx="1670">
                  <c:v>-0.45488911867141701</c:v>
                </c:pt>
                <c:pt idx="1671">
                  <c:v>-2.9733376577496654E-2</c:v>
                </c:pt>
                <c:pt idx="1672">
                  <c:v>-0.14231558144092654</c:v>
                </c:pt>
                <c:pt idx="1673">
                  <c:v>-0.47370591759681702</c:v>
                </c:pt>
                <c:pt idx="1674">
                  <c:v>-0.19687731564045005</c:v>
                </c:pt>
                <c:pt idx="1675">
                  <c:v>-0.12082122266292609</c:v>
                </c:pt>
                <c:pt idx="1676">
                  <c:v>-6.0815624892711966E-2</c:v>
                </c:pt>
                <c:pt idx="1677">
                  <c:v>-0.18359525501728174</c:v>
                </c:pt>
                <c:pt idx="1678">
                  <c:v>-0.22893844544887565</c:v>
                </c:pt>
                <c:pt idx="1679">
                  <c:v>9.7927384078502724E-2</c:v>
                </c:pt>
                <c:pt idx="1680">
                  <c:v>0.48392075300216825</c:v>
                </c:pt>
                <c:pt idx="1681">
                  <c:v>-7.5469940900802668E-2</c:v>
                </c:pt>
                <c:pt idx="1682" formatCode="0.00E+00">
                  <c:v>3.647756966529431E-5</c:v>
                </c:pt>
                <c:pt idx="1683">
                  <c:v>-0.29504913091659479</c:v>
                </c:pt>
                <c:pt idx="1684">
                  <c:v>-0.2210337519645689</c:v>
                </c:pt>
                <c:pt idx="1685">
                  <c:v>0.23409584164619454</c:v>
                </c:pt>
                <c:pt idx="1686">
                  <c:v>0.18542380630970001</c:v>
                </c:pt>
                <c:pt idx="1687">
                  <c:v>0.40327370166778598</c:v>
                </c:pt>
                <c:pt idx="1688">
                  <c:v>-0.60338640213012695</c:v>
                </c:pt>
                <c:pt idx="1689">
                  <c:v>0.3293206095695525</c:v>
                </c:pt>
                <c:pt idx="1690">
                  <c:v>0.19264832139015206</c:v>
                </c:pt>
                <c:pt idx="1691">
                  <c:v>-3.5589043051004486E-2</c:v>
                </c:pt>
                <c:pt idx="1692">
                  <c:v>0.31794160604476995</c:v>
                </c:pt>
                <c:pt idx="1693">
                  <c:v>-5.9586320072412546E-2</c:v>
                </c:pt>
                <c:pt idx="1694">
                  <c:v>0.48708847165107855</c:v>
                </c:pt>
                <c:pt idx="1695">
                  <c:v>-0.18058620393276251</c:v>
                </c:pt>
                <c:pt idx="1696">
                  <c:v>4.3631523847579998E-2</c:v>
                </c:pt>
                <c:pt idx="1697">
                  <c:v>6.3082665205001984E-2</c:v>
                </c:pt>
                <c:pt idx="1698">
                  <c:v>-2.4221654981374706E-2</c:v>
                </c:pt>
                <c:pt idx="1699">
                  <c:v>3.5512279719114408E-2</c:v>
                </c:pt>
                <c:pt idx="1700">
                  <c:v>0.4422151446342471</c:v>
                </c:pt>
                <c:pt idx="1701">
                  <c:v>2.4720575660467089E-2</c:v>
                </c:pt>
                <c:pt idx="1702">
                  <c:v>0.45269563794135975</c:v>
                </c:pt>
                <c:pt idx="1703">
                  <c:v>9.5479553565383027E-3</c:v>
                </c:pt>
                <c:pt idx="1704">
                  <c:v>-0.15624091029167245</c:v>
                </c:pt>
                <c:pt idx="1705">
                  <c:v>3.5711716860532802E-2</c:v>
                </c:pt>
                <c:pt idx="1706">
                  <c:v>8.331785351038011E-2</c:v>
                </c:pt>
                <c:pt idx="1707">
                  <c:v>-0.14104957878589641</c:v>
                </c:pt>
                <c:pt idx="1708">
                  <c:v>0.11721104383468624</c:v>
                </c:pt>
                <c:pt idx="1709">
                  <c:v>8.6954021826386764E-3</c:v>
                </c:pt>
                <c:pt idx="1710">
                  <c:v>-4.5257035642862299E-2</c:v>
                </c:pt>
                <c:pt idx="1711">
                  <c:v>-3.7277985364198747E-2</c:v>
                </c:pt>
                <c:pt idx="1712">
                  <c:v>0.97080951929092452</c:v>
                </c:pt>
                <c:pt idx="1713">
                  <c:v>0.14452995359897641</c:v>
                </c:pt>
                <c:pt idx="1714">
                  <c:v>-8.3723329007625774E-2</c:v>
                </c:pt>
                <c:pt idx="1715">
                  <c:v>-8.7160952389240733E-3</c:v>
                </c:pt>
                <c:pt idx="1716">
                  <c:v>-0.59378707408905018</c:v>
                </c:pt>
                <c:pt idx="1717">
                  <c:v>0.21453110873699274</c:v>
                </c:pt>
                <c:pt idx="1718">
                  <c:v>3.3795457333326298E-2</c:v>
                </c:pt>
                <c:pt idx="1719">
                  <c:v>3.0309164896607399E-2</c:v>
                </c:pt>
                <c:pt idx="1720">
                  <c:v>-5.4948195815086434E-2</c:v>
                </c:pt>
                <c:pt idx="1721">
                  <c:v>3.2448463141918203E-2</c:v>
                </c:pt>
                <c:pt idx="1722">
                  <c:v>-5.4599098861217527E-2</c:v>
                </c:pt>
                <c:pt idx="1723">
                  <c:v>-7.3087200522422846E-2</c:v>
                </c:pt>
                <c:pt idx="1724">
                  <c:v>-0.204425513744354</c:v>
                </c:pt>
                <c:pt idx="1725">
                  <c:v>-0.19893188774585707</c:v>
                </c:pt>
                <c:pt idx="1726">
                  <c:v>-0.27340665459632879</c:v>
                </c:pt>
                <c:pt idx="1727">
                  <c:v>-0.14195637404918701</c:v>
                </c:pt>
                <c:pt idx="1728">
                  <c:v>0.38680681586265897</c:v>
                </c:pt>
                <c:pt idx="1729">
                  <c:v>5.3078897297382403E-2</c:v>
                </c:pt>
                <c:pt idx="1730">
                  <c:v>4.9355160444974899E-2</c:v>
                </c:pt>
                <c:pt idx="1731">
                  <c:v>-1.6933562234044117E-2</c:v>
                </c:pt>
                <c:pt idx="1732">
                  <c:v>0.84244817495346103</c:v>
                </c:pt>
                <c:pt idx="1733">
                  <c:v>0.12117265909910202</c:v>
                </c:pt>
                <c:pt idx="1734">
                  <c:v>0.23381493985652957</c:v>
                </c:pt>
                <c:pt idx="1735">
                  <c:v>0.10549879819154701</c:v>
                </c:pt>
                <c:pt idx="1736">
                  <c:v>0.70502579212188998</c:v>
                </c:pt>
                <c:pt idx="1737">
                  <c:v>-0.18781802058220001</c:v>
                </c:pt>
                <c:pt idx="1738">
                  <c:v>-0.58011716604232488</c:v>
                </c:pt>
                <c:pt idx="1739">
                  <c:v>0.93466067314148116</c:v>
                </c:pt>
                <c:pt idx="1740">
                  <c:v>0.5668942928314229</c:v>
                </c:pt>
                <c:pt idx="1741">
                  <c:v>-0.12718014419078788</c:v>
                </c:pt>
                <c:pt idx="1742">
                  <c:v>6.7912183701992035E-2</c:v>
                </c:pt>
                <c:pt idx="1743">
                  <c:v>-0.46308985352516202</c:v>
                </c:pt>
                <c:pt idx="1744">
                  <c:v>-0.74265056848526001</c:v>
                </c:pt>
                <c:pt idx="1745">
                  <c:v>-0.33107718825340443</c:v>
                </c:pt>
                <c:pt idx="1746">
                  <c:v>5.6429415941238487E-2</c:v>
                </c:pt>
                <c:pt idx="1747">
                  <c:v>1.6855301335454018E-2</c:v>
                </c:pt>
                <c:pt idx="1748">
                  <c:v>-0.36620458960533098</c:v>
                </c:pt>
                <c:pt idx="1749">
                  <c:v>-0.51563179492950395</c:v>
                </c:pt>
                <c:pt idx="1750">
                  <c:v>-1.7389988526701903E-2</c:v>
                </c:pt>
                <c:pt idx="1751">
                  <c:v>7.1218229830265045E-2</c:v>
                </c:pt>
                <c:pt idx="1752">
                  <c:v>0.21178932487964641</c:v>
                </c:pt>
                <c:pt idx="1753">
                  <c:v>0.21442665159702395</c:v>
                </c:pt>
                <c:pt idx="1754">
                  <c:v>-5.6609496474266087E-2</c:v>
                </c:pt>
                <c:pt idx="1755">
                  <c:v>-0.14292193949222695</c:v>
                </c:pt>
                <c:pt idx="1756">
                  <c:v>-0.12923717498779341</c:v>
                </c:pt>
                <c:pt idx="1757">
                  <c:v>-9.3883631052449378E-4</c:v>
                </c:pt>
                <c:pt idx="1758">
                  <c:v>-0.29625064134597895</c:v>
                </c:pt>
                <c:pt idx="1759">
                  <c:v>-0.44218671321869019</c:v>
                </c:pt>
                <c:pt idx="1760">
                  <c:v>0.23214489221572901</c:v>
                </c:pt>
                <c:pt idx="1761">
                  <c:v>-0.21250295639038141</c:v>
                </c:pt>
                <c:pt idx="1762">
                  <c:v>5.4646570235490827E-2</c:v>
                </c:pt>
                <c:pt idx="1763">
                  <c:v>0.22523227334022544</c:v>
                </c:pt>
                <c:pt idx="1764">
                  <c:v>-0.26675570011138805</c:v>
                </c:pt>
                <c:pt idx="1765">
                  <c:v>0.250127732753754</c:v>
                </c:pt>
                <c:pt idx="1766">
                  <c:v>-0.5972224473953246</c:v>
                </c:pt>
                <c:pt idx="1767">
                  <c:v>0.22873714566230877</c:v>
                </c:pt>
                <c:pt idx="1768">
                  <c:v>-3.8366258144378683E-2</c:v>
                </c:pt>
                <c:pt idx="1769">
                  <c:v>2.3406853433698398E-3</c:v>
                </c:pt>
                <c:pt idx="1770">
                  <c:v>-1.8166046589613006E-2</c:v>
                </c:pt>
                <c:pt idx="1771">
                  <c:v>-5.1267463713884402E-2</c:v>
                </c:pt>
                <c:pt idx="1772">
                  <c:v>-1.5886854380369266E-2</c:v>
                </c:pt>
                <c:pt idx="1773">
                  <c:v>-0.31353938579559298</c:v>
                </c:pt>
                <c:pt idx="1774">
                  <c:v>0.14006957411766099</c:v>
                </c:pt>
                <c:pt idx="1775">
                  <c:v>3.7040729075670319E-2</c:v>
                </c:pt>
                <c:pt idx="1776">
                  <c:v>2.4207349866628688E-2</c:v>
                </c:pt>
                <c:pt idx="1777">
                  <c:v>-9.9969111382961329E-2</c:v>
                </c:pt>
                <c:pt idx="1778">
                  <c:v>-0.26655915379524198</c:v>
                </c:pt>
                <c:pt idx="1779">
                  <c:v>0.11574403196573325</c:v>
                </c:pt>
                <c:pt idx="1780">
                  <c:v>-4.7030322253704113E-2</c:v>
                </c:pt>
                <c:pt idx="1781">
                  <c:v>0.39028060436248996</c:v>
                </c:pt>
                <c:pt idx="1782">
                  <c:v>6.2918461859226671E-2</c:v>
                </c:pt>
                <c:pt idx="1783">
                  <c:v>0.20628286898136144</c:v>
                </c:pt>
                <c:pt idx="1784">
                  <c:v>0.41541406512260626</c:v>
                </c:pt>
                <c:pt idx="1785">
                  <c:v>-0.14161711931228599</c:v>
                </c:pt>
                <c:pt idx="1786">
                  <c:v>0.31896722316742043</c:v>
                </c:pt>
                <c:pt idx="1787">
                  <c:v>0.97929066419601452</c:v>
                </c:pt>
                <c:pt idx="1788">
                  <c:v>4.4260624796152115E-2</c:v>
                </c:pt>
                <c:pt idx="1789">
                  <c:v>-7.5231619179248893E-2</c:v>
                </c:pt>
                <c:pt idx="1790">
                  <c:v>0.15372505784034757</c:v>
                </c:pt>
                <c:pt idx="1791">
                  <c:v>8.6528651416301686E-2</c:v>
                </c:pt>
                <c:pt idx="1792">
                  <c:v>6.5303109586238903E-2</c:v>
                </c:pt>
                <c:pt idx="1793">
                  <c:v>1.7076717689633408E-2</c:v>
                </c:pt>
                <c:pt idx="1794">
                  <c:v>3.7553876172751344E-3</c:v>
                </c:pt>
                <c:pt idx="1795">
                  <c:v>-0.13739742338657401</c:v>
                </c:pt>
                <c:pt idx="1796">
                  <c:v>-0.18933744728565199</c:v>
                </c:pt>
                <c:pt idx="1797">
                  <c:v>6.7945688962936499E-2</c:v>
                </c:pt>
                <c:pt idx="1798">
                  <c:v>-3.284825244918486E-3</c:v>
                </c:pt>
                <c:pt idx="1799">
                  <c:v>-0.19412979483604406</c:v>
                </c:pt>
                <c:pt idx="1800">
                  <c:v>7.2290711104869843E-2</c:v>
                </c:pt>
                <c:pt idx="1801">
                  <c:v>-0.15254971385002186</c:v>
                </c:pt>
                <c:pt idx="1802">
                  <c:v>0.27395871281623801</c:v>
                </c:pt>
                <c:pt idx="1803">
                  <c:v>9.1347441077232611E-2</c:v>
                </c:pt>
                <c:pt idx="1804">
                  <c:v>4.5055553317069855E-2</c:v>
                </c:pt>
                <c:pt idx="1805">
                  <c:v>-2.9160943813622015E-3</c:v>
                </c:pt>
                <c:pt idx="1806">
                  <c:v>-0.10558100789785398</c:v>
                </c:pt>
                <c:pt idx="1807">
                  <c:v>0.22803993523120944</c:v>
                </c:pt>
                <c:pt idx="1808">
                  <c:v>3.4965738654136699E-2</c:v>
                </c:pt>
                <c:pt idx="1809">
                  <c:v>-0.40871253609657299</c:v>
                </c:pt>
                <c:pt idx="1810">
                  <c:v>-6.0559634119272357E-2</c:v>
                </c:pt>
                <c:pt idx="1811">
                  <c:v>0.21220570802688599</c:v>
                </c:pt>
                <c:pt idx="1812">
                  <c:v>9.5443330705165683E-2</c:v>
                </c:pt>
                <c:pt idx="1813">
                  <c:v>-4.4773858040571241E-2</c:v>
                </c:pt>
                <c:pt idx="1814">
                  <c:v>-8.6776159703731495E-2</c:v>
                </c:pt>
                <c:pt idx="1815">
                  <c:v>-6.1308570206165314E-2</c:v>
                </c:pt>
                <c:pt idx="1816">
                  <c:v>0.2594878971576709</c:v>
                </c:pt>
                <c:pt idx="1817">
                  <c:v>-4.1289292275905477E-2</c:v>
                </c:pt>
                <c:pt idx="1818">
                  <c:v>0.1591200828552258</c:v>
                </c:pt>
                <c:pt idx="1819">
                  <c:v>0.205967873334885</c:v>
                </c:pt>
                <c:pt idx="1820">
                  <c:v>-0.38549619913101307</c:v>
                </c:pt>
                <c:pt idx="1821">
                  <c:v>-0.30141165852546697</c:v>
                </c:pt>
                <c:pt idx="1822">
                  <c:v>-2.7369128540158306E-2</c:v>
                </c:pt>
                <c:pt idx="1823">
                  <c:v>-1.7286358401179307E-2</c:v>
                </c:pt>
                <c:pt idx="1824">
                  <c:v>-7.5437135994434482E-2</c:v>
                </c:pt>
                <c:pt idx="1825">
                  <c:v>-8.9850097894668829E-2</c:v>
                </c:pt>
                <c:pt idx="1826">
                  <c:v>-0.19056108593940707</c:v>
                </c:pt>
                <c:pt idx="1827">
                  <c:v>6.5964452922344277E-2</c:v>
                </c:pt>
                <c:pt idx="1828">
                  <c:v>0.14054667949676541</c:v>
                </c:pt>
                <c:pt idx="1829">
                  <c:v>5.4365415126085517E-2</c:v>
                </c:pt>
                <c:pt idx="1830">
                  <c:v>-0.37779968976974643</c:v>
                </c:pt>
                <c:pt idx="1831">
                  <c:v>7.0151793770492094E-3</c:v>
                </c:pt>
                <c:pt idx="1832">
                  <c:v>6.0597501695156118E-2</c:v>
                </c:pt>
                <c:pt idx="1833">
                  <c:v>0.19595183432102253</c:v>
                </c:pt>
                <c:pt idx="1834">
                  <c:v>8.2073695957660703E-2</c:v>
                </c:pt>
                <c:pt idx="1835">
                  <c:v>-2.9537599533796307E-2</c:v>
                </c:pt>
                <c:pt idx="1836">
                  <c:v>-5.4455365985631929E-2</c:v>
                </c:pt>
                <c:pt idx="1837">
                  <c:v>0.16793087124824491</c:v>
                </c:pt>
                <c:pt idx="1838">
                  <c:v>0.11868027597665853</c:v>
                </c:pt>
                <c:pt idx="1839">
                  <c:v>0.19652596116066007</c:v>
                </c:pt>
                <c:pt idx="1840">
                  <c:v>0.61545658111572132</c:v>
                </c:pt>
                <c:pt idx="1841">
                  <c:v>-6.3606403768062619E-2</c:v>
                </c:pt>
                <c:pt idx="1842">
                  <c:v>-0.24102678894996599</c:v>
                </c:pt>
                <c:pt idx="1843">
                  <c:v>0.12951974570751201</c:v>
                </c:pt>
                <c:pt idx="1844">
                  <c:v>2.2801220417022879E-2</c:v>
                </c:pt>
                <c:pt idx="1845">
                  <c:v>0.76639908552169966</c:v>
                </c:pt>
                <c:pt idx="1846">
                  <c:v>0.17782580852508501</c:v>
                </c:pt>
                <c:pt idx="1847">
                  <c:v>0.47363695502281283</c:v>
                </c:pt>
                <c:pt idx="1848">
                  <c:v>-7.0862449705600836E-2</c:v>
                </c:pt>
                <c:pt idx="1849">
                  <c:v>-5.4682258516550099E-2</c:v>
                </c:pt>
                <c:pt idx="1850">
                  <c:v>-6.1960257589817012E-2</c:v>
                </c:pt>
                <c:pt idx="1851">
                  <c:v>-0.3307699859142319</c:v>
                </c:pt>
                <c:pt idx="1852">
                  <c:v>0.12845280766487097</c:v>
                </c:pt>
                <c:pt idx="1853">
                  <c:v>-0.25805661082267883</c:v>
                </c:pt>
                <c:pt idx="1854">
                  <c:v>0.24832756817340901</c:v>
                </c:pt>
                <c:pt idx="1855">
                  <c:v>3.236904041841647E-3</c:v>
                </c:pt>
                <c:pt idx="1856">
                  <c:v>-0.43864703178405895</c:v>
                </c:pt>
                <c:pt idx="1857">
                  <c:v>-5.1471095532178886E-2</c:v>
                </c:pt>
                <c:pt idx="1858">
                  <c:v>4.2457927018404173E-2</c:v>
                </c:pt>
                <c:pt idx="1859">
                  <c:v>8.5327908396721192E-2</c:v>
                </c:pt>
                <c:pt idx="1860">
                  <c:v>-7.1233905851841237E-2</c:v>
                </c:pt>
                <c:pt idx="1861">
                  <c:v>2.65477038919926E-2</c:v>
                </c:pt>
                <c:pt idx="1862">
                  <c:v>-0.125907927751541</c:v>
                </c:pt>
                <c:pt idx="1863">
                  <c:v>0.30001798272132901</c:v>
                </c:pt>
                <c:pt idx="1864">
                  <c:v>-5.277904868125894E-2</c:v>
                </c:pt>
                <c:pt idx="1865">
                  <c:v>0.15141704678535586</c:v>
                </c:pt>
                <c:pt idx="1866">
                  <c:v>0.50669246912002597</c:v>
                </c:pt>
                <c:pt idx="1867">
                  <c:v>0.14674212038517057</c:v>
                </c:pt>
                <c:pt idx="1868">
                  <c:v>2.7150640264153592E-2</c:v>
                </c:pt>
                <c:pt idx="1869">
                  <c:v>6.5808417275548311E-3</c:v>
                </c:pt>
                <c:pt idx="1870">
                  <c:v>-0.16421373188495647</c:v>
                </c:pt>
                <c:pt idx="1871">
                  <c:v>-9.9384970963001376E-2</c:v>
                </c:pt>
                <c:pt idx="1872">
                  <c:v>0.24487331509590099</c:v>
                </c:pt>
                <c:pt idx="1873">
                  <c:v>-0.2465084046125415</c:v>
                </c:pt>
                <c:pt idx="1874">
                  <c:v>-0.40449690818786743</c:v>
                </c:pt>
                <c:pt idx="1875">
                  <c:v>-8.9371763169765528E-2</c:v>
                </c:pt>
                <c:pt idx="1876">
                  <c:v>7.03391358256341E-2</c:v>
                </c:pt>
                <c:pt idx="1877">
                  <c:v>1.2258918285369866</c:v>
                </c:pt>
                <c:pt idx="1878">
                  <c:v>0.12455420941114427</c:v>
                </c:pt>
                <c:pt idx="1879">
                  <c:v>-0.73069137334823886</c:v>
                </c:pt>
                <c:pt idx="1880">
                  <c:v>4.6451829373836497E-2</c:v>
                </c:pt>
                <c:pt idx="1881">
                  <c:v>1.5659159980714325E-3</c:v>
                </c:pt>
                <c:pt idx="1882">
                  <c:v>0.12631595134735099</c:v>
                </c:pt>
                <c:pt idx="1883">
                  <c:v>0.17916789650917148</c:v>
                </c:pt>
                <c:pt idx="1884">
                  <c:v>-0.18186506628990201</c:v>
                </c:pt>
                <c:pt idx="1885">
                  <c:v>0.58063060045242321</c:v>
                </c:pt>
                <c:pt idx="1886">
                  <c:v>0.40127521753311179</c:v>
                </c:pt>
                <c:pt idx="1887">
                  <c:v>-0.14251875877380399</c:v>
                </c:pt>
                <c:pt idx="1888">
                  <c:v>0.24662832915782951</c:v>
                </c:pt>
                <c:pt idx="1889">
                  <c:v>-0.22821614146232724</c:v>
                </c:pt>
                <c:pt idx="1890">
                  <c:v>-3.061085753142832E-2</c:v>
                </c:pt>
                <c:pt idx="1891">
                  <c:v>-6.5068148076534299E-2</c:v>
                </c:pt>
                <c:pt idx="1892">
                  <c:v>-0.53005719184875333</c:v>
                </c:pt>
                <c:pt idx="1893">
                  <c:v>-0.30948373675346508</c:v>
                </c:pt>
                <c:pt idx="1894">
                  <c:v>6.2168568372726427E-2</c:v>
                </c:pt>
                <c:pt idx="1895">
                  <c:v>0.11100634187459921</c:v>
                </c:pt>
                <c:pt idx="1896">
                  <c:v>2.2074844688177258E-2</c:v>
                </c:pt>
                <c:pt idx="1897">
                  <c:v>2.8512874618172607E-2</c:v>
                </c:pt>
                <c:pt idx="1898">
                  <c:v>0.13063587248325287</c:v>
                </c:pt>
                <c:pt idx="1899">
                  <c:v>0.38135996460914789</c:v>
                </c:pt>
                <c:pt idx="1900">
                  <c:v>2.1258469671011002E-2</c:v>
                </c:pt>
                <c:pt idx="1901">
                  <c:v>-0.3818232119083419</c:v>
                </c:pt>
                <c:pt idx="1902">
                  <c:v>0.63982218503952004</c:v>
                </c:pt>
                <c:pt idx="1903">
                  <c:v>0.34561640024185342</c:v>
                </c:pt>
                <c:pt idx="1904">
                  <c:v>-6.2642991542816523E-2</c:v>
                </c:pt>
                <c:pt idx="1905">
                  <c:v>0.32909351587295643</c:v>
                </c:pt>
                <c:pt idx="1906">
                  <c:v>4.904773086309442E-2</c:v>
                </c:pt>
                <c:pt idx="1907">
                  <c:v>0.25545710325241183</c:v>
                </c:pt>
                <c:pt idx="1908">
                  <c:v>-5.2566319704055814E-2</c:v>
                </c:pt>
                <c:pt idx="1909">
                  <c:v>0.31572043895721508</c:v>
                </c:pt>
                <c:pt idx="1910">
                  <c:v>-0.19223342835903207</c:v>
                </c:pt>
                <c:pt idx="1911">
                  <c:v>-0.50513261556625233</c:v>
                </c:pt>
                <c:pt idx="1912">
                  <c:v>2.2363694384694089E-2</c:v>
                </c:pt>
                <c:pt idx="1913">
                  <c:v>8.8140465319157091E-2</c:v>
                </c:pt>
                <c:pt idx="1914">
                  <c:v>6.7887717159465367E-4</c:v>
                </c:pt>
                <c:pt idx="1915">
                  <c:v>3.7871755659580335E-2</c:v>
                </c:pt>
                <c:pt idx="1916">
                  <c:v>-0.11782649159431502</c:v>
                </c:pt>
                <c:pt idx="1917">
                  <c:v>6.9767065346241372E-2</c:v>
                </c:pt>
                <c:pt idx="1918">
                  <c:v>0.10630962252616923</c:v>
                </c:pt>
                <c:pt idx="1919">
                  <c:v>0.31603661179542636</c:v>
                </c:pt>
                <c:pt idx="1920">
                  <c:v>-0.11744382232427603</c:v>
                </c:pt>
                <c:pt idx="1921">
                  <c:v>0.17152403295040144</c:v>
                </c:pt>
                <c:pt idx="1922">
                  <c:v>0.14080965518951397</c:v>
                </c:pt>
                <c:pt idx="1923">
                  <c:v>-4.9879577010870028E-2</c:v>
                </c:pt>
                <c:pt idx="1924">
                  <c:v>0.33113706111908126</c:v>
                </c:pt>
                <c:pt idx="1925">
                  <c:v>-0.36320635676384083</c:v>
                </c:pt>
                <c:pt idx="1926">
                  <c:v>0.55621671676635509</c:v>
                </c:pt>
                <c:pt idx="1927">
                  <c:v>-5.5592514574527831E-2</c:v>
                </c:pt>
                <c:pt idx="1928">
                  <c:v>-6.4932387322187632E-3</c:v>
                </c:pt>
                <c:pt idx="1929">
                  <c:v>-0.178271844983101</c:v>
                </c:pt>
                <c:pt idx="1930">
                  <c:v>-0.26480409502983243</c:v>
                </c:pt>
                <c:pt idx="1931">
                  <c:v>0.103899769484997</c:v>
                </c:pt>
                <c:pt idx="1932">
                  <c:v>1.4071981906890851</c:v>
                </c:pt>
                <c:pt idx="1933">
                  <c:v>1.55504429712892E-2</c:v>
                </c:pt>
                <c:pt idx="1934">
                  <c:v>0.24629709124565141</c:v>
                </c:pt>
                <c:pt idx="1935">
                  <c:v>0.19767434895038591</c:v>
                </c:pt>
                <c:pt idx="1936">
                  <c:v>3.9473477751016735E-2</c:v>
                </c:pt>
                <c:pt idx="1937">
                  <c:v>8.7249547243117981E-2</c:v>
                </c:pt>
                <c:pt idx="1938">
                  <c:v>-1.02766193449497E-2</c:v>
                </c:pt>
                <c:pt idx="1939">
                  <c:v>-0.37691366672516008</c:v>
                </c:pt>
                <c:pt idx="1940">
                  <c:v>-0.16417557001113869</c:v>
                </c:pt>
                <c:pt idx="1941">
                  <c:v>0.53571671247482466</c:v>
                </c:pt>
                <c:pt idx="1942">
                  <c:v>0.29541027545929155</c:v>
                </c:pt>
                <c:pt idx="1943">
                  <c:v>0.34255322813987743</c:v>
                </c:pt>
                <c:pt idx="1944">
                  <c:v>7.7178850769996601E-2</c:v>
                </c:pt>
                <c:pt idx="1945">
                  <c:v>0.23390039801597651</c:v>
                </c:pt>
                <c:pt idx="1946">
                  <c:v>-8.3831779658794514E-2</c:v>
                </c:pt>
                <c:pt idx="1947">
                  <c:v>-0.13150875270366688</c:v>
                </c:pt>
                <c:pt idx="1948">
                  <c:v>0.18546544015407695</c:v>
                </c:pt>
                <c:pt idx="1949">
                  <c:v>4.8611961305141539E-2</c:v>
                </c:pt>
                <c:pt idx="1950">
                  <c:v>9.0454988181591395E-2</c:v>
                </c:pt>
                <c:pt idx="1951">
                  <c:v>-5.9844579547643884E-2</c:v>
                </c:pt>
                <c:pt idx="1952">
                  <c:v>0.54976600408554099</c:v>
                </c:pt>
                <c:pt idx="1953">
                  <c:v>3.1893402338028023E-2</c:v>
                </c:pt>
                <c:pt idx="1954">
                  <c:v>-8.5912853479385404E-2</c:v>
                </c:pt>
                <c:pt idx="1955">
                  <c:v>0.27994272112846508</c:v>
                </c:pt>
                <c:pt idx="1956">
                  <c:v>8.6364723742008223E-2</c:v>
                </c:pt>
                <c:pt idx="1957">
                  <c:v>8.0162294209003407E-2</c:v>
                </c:pt>
                <c:pt idx="1958">
                  <c:v>0.9542952179908788</c:v>
                </c:pt>
                <c:pt idx="1959">
                  <c:v>-0.27034845948219299</c:v>
                </c:pt>
                <c:pt idx="1960">
                  <c:v>-8.2557275891304044E-2</c:v>
                </c:pt>
                <c:pt idx="1961">
                  <c:v>0.17585623264312741</c:v>
                </c:pt>
                <c:pt idx="1962">
                  <c:v>-1.5397184761241104E-3</c:v>
                </c:pt>
                <c:pt idx="1963">
                  <c:v>2.6833850890398008E-2</c:v>
                </c:pt>
                <c:pt idx="1964">
                  <c:v>7.6370537281036502E-2</c:v>
                </c:pt>
                <c:pt idx="1965">
                  <c:v>2.9675988480448827E-2</c:v>
                </c:pt>
                <c:pt idx="1966">
                  <c:v>5.5303722620010529E-2</c:v>
                </c:pt>
                <c:pt idx="1967">
                  <c:v>-0.5144982933998129</c:v>
                </c:pt>
                <c:pt idx="1968">
                  <c:v>-0.94136911630630504</c:v>
                </c:pt>
                <c:pt idx="1969">
                  <c:v>3.3048201352357878E-2</c:v>
                </c:pt>
                <c:pt idx="1970">
                  <c:v>9.3291029334068701E-2</c:v>
                </c:pt>
                <c:pt idx="1971">
                  <c:v>0.41559356451034501</c:v>
                </c:pt>
                <c:pt idx="1972">
                  <c:v>0.54366922378539995</c:v>
                </c:pt>
                <c:pt idx="1973">
                  <c:v>0.29698914289474643</c:v>
                </c:pt>
                <c:pt idx="1974">
                  <c:v>0.46886116266250638</c:v>
                </c:pt>
                <c:pt idx="1975">
                  <c:v>-0.36406964063644398</c:v>
                </c:pt>
                <c:pt idx="1976">
                  <c:v>-2.4564594030380072E-2</c:v>
                </c:pt>
                <c:pt idx="1977">
                  <c:v>3.1909055542200896E-4</c:v>
                </c:pt>
                <c:pt idx="1978">
                  <c:v>-0.67756301164627164</c:v>
                </c:pt>
                <c:pt idx="1979">
                  <c:v>-0.18035084009170499</c:v>
                </c:pt>
                <c:pt idx="1980">
                  <c:v>0.17242470383644157</c:v>
                </c:pt>
                <c:pt idx="1981">
                  <c:v>0.2174147218465815</c:v>
                </c:pt>
                <c:pt idx="1982">
                  <c:v>-0.61135601997375499</c:v>
                </c:pt>
                <c:pt idx="1983">
                  <c:v>-0.23465774953365287</c:v>
                </c:pt>
                <c:pt idx="1984">
                  <c:v>-0.32615172863006597</c:v>
                </c:pt>
                <c:pt idx="1985">
                  <c:v>0.52658927440643299</c:v>
                </c:pt>
                <c:pt idx="1986">
                  <c:v>0.153755128383636</c:v>
                </c:pt>
                <c:pt idx="1987">
                  <c:v>0.62790787220001498</c:v>
                </c:pt>
                <c:pt idx="1988">
                  <c:v>0.37433221936226091</c:v>
                </c:pt>
                <c:pt idx="1989">
                  <c:v>2.6786267757415893E-2</c:v>
                </c:pt>
                <c:pt idx="1990">
                  <c:v>-0.31403091549873402</c:v>
                </c:pt>
                <c:pt idx="1991">
                  <c:v>-0.3245152831077599</c:v>
                </c:pt>
                <c:pt idx="1992">
                  <c:v>0.47267663478851302</c:v>
                </c:pt>
                <c:pt idx="1993">
                  <c:v>-0.8455620408058151</c:v>
                </c:pt>
                <c:pt idx="1994">
                  <c:v>0.6931643486022947</c:v>
                </c:pt>
                <c:pt idx="1995">
                  <c:v>-2.9354689642786924E-2</c:v>
                </c:pt>
                <c:pt idx="1996">
                  <c:v>-1.3912043534219301E-2</c:v>
                </c:pt>
                <c:pt idx="1997">
                  <c:v>-1.5802122652530719E-2</c:v>
                </c:pt>
                <c:pt idx="1998">
                  <c:v>-3.9394196122884806E-2</c:v>
                </c:pt>
                <c:pt idx="1999">
                  <c:v>7.3005177080631353E-2</c:v>
                </c:pt>
              </c:numCache>
            </c:numRef>
          </c:xVal>
          <c:yVal>
            <c:numRef>
              <c:f>Sheet1!$L$1:$L$500</c:f>
              <c:numCache>
                <c:formatCode>General</c:formatCode>
                <c:ptCount val="500"/>
                <c:pt idx="0">
                  <c:v>-0.11870583891868634</c:v>
                </c:pt>
                <c:pt idx="1">
                  <c:v>-0.16328765451908106</c:v>
                </c:pt>
                <c:pt idx="2">
                  <c:v>0.17127889394760101</c:v>
                </c:pt>
                <c:pt idx="3">
                  <c:v>-2.8180424124002426E-3</c:v>
                </c:pt>
                <c:pt idx="4">
                  <c:v>-0.26043540239334101</c:v>
                </c:pt>
                <c:pt idx="5">
                  <c:v>-0.44944950938224942</c:v>
                </c:pt>
                <c:pt idx="6">
                  <c:v>0.44911807775497542</c:v>
                </c:pt>
                <c:pt idx="7">
                  <c:v>0.25440621376037598</c:v>
                </c:pt>
                <c:pt idx="8">
                  <c:v>6.4533010125160439E-2</c:v>
                </c:pt>
                <c:pt idx="9">
                  <c:v>0.12339162081480012</c:v>
                </c:pt>
                <c:pt idx="10">
                  <c:v>0.37837731838226496</c:v>
                </c:pt>
                <c:pt idx="11">
                  <c:v>4.9701858311891611E-2</c:v>
                </c:pt>
                <c:pt idx="12">
                  <c:v>-0.39142876863479809</c:v>
                </c:pt>
                <c:pt idx="13">
                  <c:v>6.9490424357354962E-3</c:v>
                </c:pt>
                <c:pt idx="14">
                  <c:v>9.1714755399153092E-4</c:v>
                </c:pt>
                <c:pt idx="15">
                  <c:v>-0.15525199472904241</c:v>
                </c:pt>
                <c:pt idx="16">
                  <c:v>5.1269106566905788E-2</c:v>
                </c:pt>
                <c:pt idx="17">
                  <c:v>-0.34899452328682007</c:v>
                </c:pt>
                <c:pt idx="18">
                  <c:v>-3.8880035281181396E-3</c:v>
                </c:pt>
                <c:pt idx="19">
                  <c:v>-0.52684152126312489</c:v>
                </c:pt>
                <c:pt idx="20">
                  <c:v>-0.31604763865470897</c:v>
                </c:pt>
                <c:pt idx="21">
                  <c:v>-3.6685797385871627E-4</c:v>
                </c:pt>
                <c:pt idx="22">
                  <c:v>-6.2420633621514034E-3</c:v>
                </c:pt>
                <c:pt idx="23">
                  <c:v>-0.19724513590335807</c:v>
                </c:pt>
                <c:pt idx="24">
                  <c:v>2.7972372248768886E-2</c:v>
                </c:pt>
                <c:pt idx="25">
                  <c:v>-5.8283392339944826E-2</c:v>
                </c:pt>
                <c:pt idx="26">
                  <c:v>-0.61870896816253695</c:v>
                </c:pt>
                <c:pt idx="27">
                  <c:v>-8.9883461594581715E-2</c:v>
                </c:pt>
                <c:pt idx="28">
                  <c:v>-0.20066513121128099</c:v>
                </c:pt>
                <c:pt idx="29">
                  <c:v>0.96728956699371305</c:v>
                </c:pt>
                <c:pt idx="30">
                  <c:v>-9.2330396175384577E-2</c:v>
                </c:pt>
                <c:pt idx="31">
                  <c:v>0.1363961100578315</c:v>
                </c:pt>
                <c:pt idx="32">
                  <c:v>-0.60161161422729714</c:v>
                </c:pt>
                <c:pt idx="33">
                  <c:v>-0.27129241824150074</c:v>
                </c:pt>
                <c:pt idx="34">
                  <c:v>7.4209965765476185E-2</c:v>
                </c:pt>
                <c:pt idx="35">
                  <c:v>-0.37956860661506825</c:v>
                </c:pt>
                <c:pt idx="36">
                  <c:v>-2.3798760026693299E-2</c:v>
                </c:pt>
                <c:pt idx="37">
                  <c:v>-3.2790910452604453E-2</c:v>
                </c:pt>
                <c:pt idx="38">
                  <c:v>-7.1166574954986947E-2</c:v>
                </c:pt>
                <c:pt idx="39">
                  <c:v>-7.4019506573677118E-2</c:v>
                </c:pt>
                <c:pt idx="40">
                  <c:v>0.35739737749099698</c:v>
                </c:pt>
                <c:pt idx="41">
                  <c:v>-0.46599543094634999</c:v>
                </c:pt>
                <c:pt idx="42">
                  <c:v>-0.33969330787658708</c:v>
                </c:pt>
                <c:pt idx="43">
                  <c:v>9.5382206141948589E-2</c:v>
                </c:pt>
                <c:pt idx="44">
                  <c:v>-0.27040144801139687</c:v>
                </c:pt>
                <c:pt idx="45">
                  <c:v>5.6044925004243913E-2</c:v>
                </c:pt>
                <c:pt idx="46">
                  <c:v>-0.18699245154857674</c:v>
                </c:pt>
                <c:pt idx="47">
                  <c:v>0.25414866209030201</c:v>
                </c:pt>
                <c:pt idx="48">
                  <c:v>-0.13027994334697701</c:v>
                </c:pt>
                <c:pt idx="49">
                  <c:v>-1.1194590330123899</c:v>
                </c:pt>
                <c:pt idx="50">
                  <c:v>0.10880227386951426</c:v>
                </c:pt>
                <c:pt idx="51">
                  <c:v>-3.6545053124427823E-2</c:v>
                </c:pt>
                <c:pt idx="52">
                  <c:v>-4.0671367198228787E-2</c:v>
                </c:pt>
                <c:pt idx="53">
                  <c:v>0.29378998279571583</c:v>
                </c:pt>
                <c:pt idx="54">
                  <c:v>1.5390751650556939E-3</c:v>
                </c:pt>
                <c:pt idx="55">
                  <c:v>1.50730339810252E-2</c:v>
                </c:pt>
                <c:pt idx="56">
                  <c:v>-0.14370287954807301</c:v>
                </c:pt>
                <c:pt idx="57">
                  <c:v>-1.03860525414348E-2</c:v>
                </c:pt>
                <c:pt idx="58">
                  <c:v>-5.888167303055537E-3</c:v>
                </c:pt>
                <c:pt idx="59">
                  <c:v>0.70892202854156505</c:v>
                </c:pt>
                <c:pt idx="60">
                  <c:v>7.5437024235725736E-2</c:v>
                </c:pt>
                <c:pt idx="61">
                  <c:v>-4.9666641280055133E-3</c:v>
                </c:pt>
                <c:pt idx="62">
                  <c:v>1.9881660118699143E-2</c:v>
                </c:pt>
                <c:pt idx="63">
                  <c:v>-0.24587960541248299</c:v>
                </c:pt>
                <c:pt idx="64">
                  <c:v>-3.3617399632930804E-2</c:v>
                </c:pt>
                <c:pt idx="65">
                  <c:v>0.42181164026260543</c:v>
                </c:pt>
                <c:pt idx="66">
                  <c:v>0.17405611276626651</c:v>
                </c:pt>
                <c:pt idx="67">
                  <c:v>-3.5366740077734014E-2</c:v>
                </c:pt>
                <c:pt idx="68">
                  <c:v>2.796726673841482E-2</c:v>
                </c:pt>
                <c:pt idx="69">
                  <c:v>0.56031495332717962</c:v>
                </c:pt>
                <c:pt idx="70">
                  <c:v>-3.797469660639762E-3</c:v>
                </c:pt>
                <c:pt idx="71">
                  <c:v>0.23427940905094141</c:v>
                </c:pt>
                <c:pt idx="72">
                  <c:v>-0.10066082328558042</c:v>
                </c:pt>
                <c:pt idx="73">
                  <c:v>0.15528067946433999</c:v>
                </c:pt>
                <c:pt idx="74">
                  <c:v>0.29366087913513284</c:v>
                </c:pt>
                <c:pt idx="75">
                  <c:v>0.5570593476295489</c:v>
                </c:pt>
                <c:pt idx="76">
                  <c:v>0.59322237968444769</c:v>
                </c:pt>
                <c:pt idx="77">
                  <c:v>-0.12543638050556277</c:v>
                </c:pt>
                <c:pt idx="78">
                  <c:v>-0.16696189343929377</c:v>
                </c:pt>
                <c:pt idx="79">
                  <c:v>0.15526509284973186</c:v>
                </c:pt>
                <c:pt idx="80">
                  <c:v>0.61299747228622614</c:v>
                </c:pt>
                <c:pt idx="81">
                  <c:v>-9.9103674292564406E-2</c:v>
                </c:pt>
                <c:pt idx="82">
                  <c:v>4.7030217945575964E-2</c:v>
                </c:pt>
                <c:pt idx="83">
                  <c:v>6.6142238676548004E-2</c:v>
                </c:pt>
                <c:pt idx="84">
                  <c:v>-0.1727543473243715</c:v>
                </c:pt>
                <c:pt idx="85">
                  <c:v>3.6361504346132237E-2</c:v>
                </c:pt>
                <c:pt idx="86">
                  <c:v>-0.10925922542810439</c:v>
                </c:pt>
                <c:pt idx="87">
                  <c:v>-0.24215604364872001</c:v>
                </c:pt>
                <c:pt idx="88">
                  <c:v>6.1565246433019603E-2</c:v>
                </c:pt>
                <c:pt idx="89">
                  <c:v>6.2749877572059465E-2</c:v>
                </c:pt>
                <c:pt idx="90">
                  <c:v>4.7030081041157428E-3</c:v>
                </c:pt>
                <c:pt idx="91">
                  <c:v>-0.46729993820190374</c:v>
                </c:pt>
                <c:pt idx="92">
                  <c:v>-0.17347623407840757</c:v>
                </c:pt>
                <c:pt idx="93">
                  <c:v>1.3465278781950538E-2</c:v>
                </c:pt>
                <c:pt idx="94">
                  <c:v>-0.6958221197128297</c:v>
                </c:pt>
                <c:pt idx="95">
                  <c:v>-3.034729510545732E-2</c:v>
                </c:pt>
                <c:pt idx="96">
                  <c:v>-0.21908952295780201</c:v>
                </c:pt>
                <c:pt idx="97">
                  <c:v>7.5667373836040774E-2</c:v>
                </c:pt>
                <c:pt idx="98">
                  <c:v>7.4887633323669656E-2</c:v>
                </c:pt>
                <c:pt idx="99">
                  <c:v>0.19562262296676561</c:v>
                </c:pt>
                <c:pt idx="100">
                  <c:v>9.2529773712158217E-2</c:v>
                </c:pt>
                <c:pt idx="101">
                  <c:v>-0.12981416285038044</c:v>
                </c:pt>
                <c:pt idx="102">
                  <c:v>-4.9357954412698933E-2</c:v>
                </c:pt>
                <c:pt idx="103">
                  <c:v>0.59906125068664562</c:v>
                </c:pt>
                <c:pt idx="104">
                  <c:v>-4.7979500144720112E-2</c:v>
                </c:pt>
                <c:pt idx="105">
                  <c:v>-0.28315284848213179</c:v>
                </c:pt>
                <c:pt idx="106">
                  <c:v>1.326541043818001E-2</c:v>
                </c:pt>
                <c:pt idx="107">
                  <c:v>-0.23679523169994454</c:v>
                </c:pt>
                <c:pt idx="108">
                  <c:v>-7.1626571007072917E-3</c:v>
                </c:pt>
                <c:pt idx="109">
                  <c:v>-0.218802019953728</c:v>
                </c:pt>
                <c:pt idx="110">
                  <c:v>0.26560625433921797</c:v>
                </c:pt>
                <c:pt idx="111">
                  <c:v>-0.78707087039947798</c:v>
                </c:pt>
                <c:pt idx="112">
                  <c:v>-1.6804961487650913E-2</c:v>
                </c:pt>
                <c:pt idx="113">
                  <c:v>0.48694738745689398</c:v>
                </c:pt>
                <c:pt idx="114">
                  <c:v>-6.8284116685390486E-2</c:v>
                </c:pt>
                <c:pt idx="115">
                  <c:v>0.20154520869255099</c:v>
                </c:pt>
                <c:pt idx="116">
                  <c:v>-0.21700064837932651</c:v>
                </c:pt>
                <c:pt idx="117">
                  <c:v>7.7487319707870511E-2</c:v>
                </c:pt>
                <c:pt idx="118">
                  <c:v>0.44278267025947748</c:v>
                </c:pt>
                <c:pt idx="119">
                  <c:v>8.0009967088699771E-2</c:v>
                </c:pt>
                <c:pt idx="120">
                  <c:v>-1.2782842386513905E-3</c:v>
                </c:pt>
                <c:pt idx="121">
                  <c:v>-0.6475565433502195</c:v>
                </c:pt>
                <c:pt idx="122">
                  <c:v>-9.7273826599121094E-2</c:v>
                </c:pt>
                <c:pt idx="123">
                  <c:v>6.2213879078626785E-2</c:v>
                </c:pt>
                <c:pt idx="124">
                  <c:v>7.8488193452358246E-2</c:v>
                </c:pt>
                <c:pt idx="125">
                  <c:v>0.19117693603038791</c:v>
                </c:pt>
                <c:pt idx="126">
                  <c:v>-8.3978958427905995E-2</c:v>
                </c:pt>
                <c:pt idx="127">
                  <c:v>-8.7189525365829662E-2</c:v>
                </c:pt>
                <c:pt idx="128">
                  <c:v>-9.3600474298000724E-2</c:v>
                </c:pt>
                <c:pt idx="129">
                  <c:v>0.13224898278713301</c:v>
                </c:pt>
                <c:pt idx="130">
                  <c:v>-0.14570198953151745</c:v>
                </c:pt>
                <c:pt idx="131">
                  <c:v>-4.0291585028171512E-2</c:v>
                </c:pt>
                <c:pt idx="132">
                  <c:v>-1.6777442768216112E-2</c:v>
                </c:pt>
                <c:pt idx="133">
                  <c:v>-0.47145968675613376</c:v>
                </c:pt>
                <c:pt idx="134">
                  <c:v>0.151653617620468</c:v>
                </c:pt>
                <c:pt idx="135">
                  <c:v>9.8669983446598178E-2</c:v>
                </c:pt>
                <c:pt idx="136">
                  <c:v>0.1643994748592385</c:v>
                </c:pt>
                <c:pt idx="137">
                  <c:v>0.201136603951454</c:v>
                </c:pt>
                <c:pt idx="138">
                  <c:v>0.9740534424781836</c:v>
                </c:pt>
                <c:pt idx="139">
                  <c:v>-0.29234004020690901</c:v>
                </c:pt>
                <c:pt idx="140">
                  <c:v>-0.24067911505699199</c:v>
                </c:pt>
                <c:pt idx="141">
                  <c:v>-7.9681791365146845E-2</c:v>
                </c:pt>
                <c:pt idx="142">
                  <c:v>-8.7090589106083111E-2</c:v>
                </c:pt>
                <c:pt idx="143">
                  <c:v>-0.16222961246967291</c:v>
                </c:pt>
                <c:pt idx="144">
                  <c:v>0.20751915872097057</c:v>
                </c:pt>
                <c:pt idx="145">
                  <c:v>3.6184918135404621E-2</c:v>
                </c:pt>
                <c:pt idx="146">
                  <c:v>-2.6128893718123419E-2</c:v>
                </c:pt>
                <c:pt idx="147">
                  <c:v>0.21301250159740495</c:v>
                </c:pt>
                <c:pt idx="148">
                  <c:v>-0.47353231906890902</c:v>
                </c:pt>
                <c:pt idx="149">
                  <c:v>0.17591071128845201</c:v>
                </c:pt>
                <c:pt idx="150">
                  <c:v>0.27459982037544395</c:v>
                </c:pt>
                <c:pt idx="151">
                  <c:v>-1.4517975039780107E-2</c:v>
                </c:pt>
                <c:pt idx="152">
                  <c:v>-0.14887477457523299</c:v>
                </c:pt>
                <c:pt idx="153">
                  <c:v>2.1619889885187118E-2</c:v>
                </c:pt>
                <c:pt idx="154">
                  <c:v>-0.24302200973033899</c:v>
                </c:pt>
                <c:pt idx="155">
                  <c:v>0.3653742671012899</c:v>
                </c:pt>
                <c:pt idx="156">
                  <c:v>1.7928602173924401E-2</c:v>
                </c:pt>
                <c:pt idx="157">
                  <c:v>-0.13704100251197857</c:v>
                </c:pt>
                <c:pt idx="158">
                  <c:v>2.9943034052848799E-2</c:v>
                </c:pt>
                <c:pt idx="159">
                  <c:v>-0.17155884206295041</c:v>
                </c:pt>
                <c:pt idx="160">
                  <c:v>-0.16177670657634716</c:v>
                </c:pt>
                <c:pt idx="161">
                  <c:v>0.33512356877327143</c:v>
                </c:pt>
                <c:pt idx="162">
                  <c:v>-0.26628112792968883</c:v>
                </c:pt>
                <c:pt idx="163">
                  <c:v>1.9019884988665654E-2</c:v>
                </c:pt>
                <c:pt idx="164">
                  <c:v>3.0266011133789999E-2</c:v>
                </c:pt>
                <c:pt idx="165">
                  <c:v>2.3109458386897978E-2</c:v>
                </c:pt>
                <c:pt idx="166">
                  <c:v>7.0558544248342531E-3</c:v>
                </c:pt>
                <c:pt idx="167">
                  <c:v>0.22429271042347007</c:v>
                </c:pt>
                <c:pt idx="168">
                  <c:v>3.9183959364891101E-2</c:v>
                </c:pt>
                <c:pt idx="169">
                  <c:v>-1.9596597179770501E-2</c:v>
                </c:pt>
                <c:pt idx="170">
                  <c:v>7.1814004331827485E-3</c:v>
                </c:pt>
                <c:pt idx="171">
                  <c:v>5.6580347009003223E-3</c:v>
                </c:pt>
                <c:pt idx="172">
                  <c:v>5.8359868824481999E-2</c:v>
                </c:pt>
                <c:pt idx="173">
                  <c:v>0.240835070610046</c:v>
                </c:pt>
                <c:pt idx="174">
                  <c:v>-2.2798057645559377E-2</c:v>
                </c:pt>
                <c:pt idx="175">
                  <c:v>-0.35089477896690507</c:v>
                </c:pt>
                <c:pt idx="176">
                  <c:v>1.29877189174294E-2</c:v>
                </c:pt>
                <c:pt idx="177">
                  <c:v>0.26157805323600802</c:v>
                </c:pt>
                <c:pt idx="178">
                  <c:v>0.26709723472595193</c:v>
                </c:pt>
                <c:pt idx="179">
                  <c:v>0.19613939523696916</c:v>
                </c:pt>
                <c:pt idx="180">
                  <c:v>0.17677129805087999</c:v>
                </c:pt>
                <c:pt idx="181">
                  <c:v>0.73698401451111051</c:v>
                </c:pt>
                <c:pt idx="182">
                  <c:v>7.699256762862235E-3</c:v>
                </c:pt>
                <c:pt idx="183">
                  <c:v>-0.91787606477737349</c:v>
                </c:pt>
                <c:pt idx="184">
                  <c:v>2.0165003836154907E-2</c:v>
                </c:pt>
                <c:pt idx="185">
                  <c:v>0.52702283859252963</c:v>
                </c:pt>
                <c:pt idx="186">
                  <c:v>0.12013463675975802</c:v>
                </c:pt>
                <c:pt idx="187">
                  <c:v>-0.21009501814842269</c:v>
                </c:pt>
                <c:pt idx="188">
                  <c:v>-1.4865860342979414E-2</c:v>
                </c:pt>
                <c:pt idx="189">
                  <c:v>-5.2665546536445611E-2</c:v>
                </c:pt>
                <c:pt idx="190">
                  <c:v>-6.7419677972793926E-2</c:v>
                </c:pt>
                <c:pt idx="191">
                  <c:v>0.19780431687831906</c:v>
                </c:pt>
                <c:pt idx="192">
                  <c:v>2.1315380930900601E-2</c:v>
                </c:pt>
                <c:pt idx="193">
                  <c:v>1.8650544807314911E-2</c:v>
                </c:pt>
                <c:pt idx="194">
                  <c:v>-0.10774271935224509</c:v>
                </c:pt>
                <c:pt idx="195">
                  <c:v>-0.15016336739063299</c:v>
                </c:pt>
                <c:pt idx="196">
                  <c:v>0.65838521718979293</c:v>
                </c:pt>
                <c:pt idx="197">
                  <c:v>0.29378545284271201</c:v>
                </c:pt>
                <c:pt idx="198">
                  <c:v>-1.1958751827478409E-2</c:v>
                </c:pt>
                <c:pt idx="199">
                  <c:v>0.10819443315267621</c:v>
                </c:pt>
                <c:pt idx="200">
                  <c:v>0.10436179488897319</c:v>
                </c:pt>
                <c:pt idx="201">
                  <c:v>-5.8495566248893772E-2</c:v>
                </c:pt>
                <c:pt idx="202">
                  <c:v>4.8065420240163872E-2</c:v>
                </c:pt>
                <c:pt idx="203">
                  <c:v>9.9715128540993195E-2</c:v>
                </c:pt>
                <c:pt idx="204">
                  <c:v>1.2678773142397405E-2</c:v>
                </c:pt>
                <c:pt idx="205">
                  <c:v>-6.4571583643555633E-3</c:v>
                </c:pt>
                <c:pt idx="206">
                  <c:v>-0.15891386568546395</c:v>
                </c:pt>
                <c:pt idx="207">
                  <c:v>-0.19097094237804391</c:v>
                </c:pt>
                <c:pt idx="208">
                  <c:v>-1.2693719938397401E-2</c:v>
                </c:pt>
                <c:pt idx="209">
                  <c:v>0.20583871006965587</c:v>
                </c:pt>
                <c:pt idx="210">
                  <c:v>0.30700418353080955</c:v>
                </c:pt>
                <c:pt idx="211">
                  <c:v>-1.2630348093807704E-2</c:v>
                </c:pt>
                <c:pt idx="212">
                  <c:v>0.87116289138793856</c:v>
                </c:pt>
                <c:pt idx="213">
                  <c:v>-0.18111607432365387</c:v>
                </c:pt>
                <c:pt idx="214">
                  <c:v>-0.18102985620498688</c:v>
                </c:pt>
                <c:pt idx="215">
                  <c:v>6.5094612538814545E-2</c:v>
                </c:pt>
                <c:pt idx="216">
                  <c:v>-0.12281332165002801</c:v>
                </c:pt>
                <c:pt idx="217">
                  <c:v>-0.28850400447845498</c:v>
                </c:pt>
                <c:pt idx="218">
                  <c:v>2.0144868642091796E-2</c:v>
                </c:pt>
                <c:pt idx="219">
                  <c:v>-0.22869627177715307</c:v>
                </c:pt>
                <c:pt idx="220">
                  <c:v>-0.1351305693387985</c:v>
                </c:pt>
                <c:pt idx="221">
                  <c:v>-1.5574619174003599E-2</c:v>
                </c:pt>
                <c:pt idx="222">
                  <c:v>-0.22207584977150005</c:v>
                </c:pt>
                <c:pt idx="223">
                  <c:v>4.028865694999699E-2</c:v>
                </c:pt>
                <c:pt idx="224">
                  <c:v>-4.5071374624967547E-2</c:v>
                </c:pt>
                <c:pt idx="225">
                  <c:v>0.26696279644966225</c:v>
                </c:pt>
                <c:pt idx="226">
                  <c:v>0.33790332078933732</c:v>
                </c:pt>
                <c:pt idx="227">
                  <c:v>0.13848927617073151</c:v>
                </c:pt>
                <c:pt idx="228">
                  <c:v>6.8526715040206951E-2</c:v>
                </c:pt>
                <c:pt idx="229">
                  <c:v>2.6714766398072198E-2</c:v>
                </c:pt>
                <c:pt idx="230">
                  <c:v>-6.6124607110396212E-4</c:v>
                </c:pt>
                <c:pt idx="231">
                  <c:v>-0.72112482786178767</c:v>
                </c:pt>
                <c:pt idx="232">
                  <c:v>0.79119116067886464</c:v>
                </c:pt>
                <c:pt idx="233">
                  <c:v>-1.4263589866459444E-2</c:v>
                </c:pt>
                <c:pt idx="234">
                  <c:v>-0.11445139348506903</c:v>
                </c:pt>
                <c:pt idx="235">
                  <c:v>-0.27958801388740689</c:v>
                </c:pt>
                <c:pt idx="236">
                  <c:v>0.32810735702514598</c:v>
                </c:pt>
                <c:pt idx="237">
                  <c:v>-9.884797781705866E-2</c:v>
                </c:pt>
                <c:pt idx="238">
                  <c:v>0.46148321032524225</c:v>
                </c:pt>
                <c:pt idx="239">
                  <c:v>-0.16272091865539606</c:v>
                </c:pt>
                <c:pt idx="240">
                  <c:v>-7.9876966774463737E-2</c:v>
                </c:pt>
                <c:pt idx="241">
                  <c:v>-0.56634420156479115</c:v>
                </c:pt>
                <c:pt idx="242">
                  <c:v>-0.19992631673812941</c:v>
                </c:pt>
                <c:pt idx="243">
                  <c:v>-0.77518397569656383</c:v>
                </c:pt>
                <c:pt idx="244">
                  <c:v>-6.300076097249982E-2</c:v>
                </c:pt>
                <c:pt idx="245">
                  <c:v>0.60118168592453003</c:v>
                </c:pt>
                <c:pt idx="246">
                  <c:v>5.8043930679559694E-2</c:v>
                </c:pt>
                <c:pt idx="247">
                  <c:v>-0.34039485454559298</c:v>
                </c:pt>
                <c:pt idx="248">
                  <c:v>9.4506144523620994E-2</c:v>
                </c:pt>
                <c:pt idx="249">
                  <c:v>0.33439075946807983</c:v>
                </c:pt>
                <c:pt idx="250">
                  <c:v>-2.2437641397118631E-2</c:v>
                </c:pt>
                <c:pt idx="251">
                  <c:v>0.85932457447052191</c:v>
                </c:pt>
                <c:pt idx="252">
                  <c:v>9.6550174057484062E-2</c:v>
                </c:pt>
                <c:pt idx="253">
                  <c:v>8.6711913347244346E-2</c:v>
                </c:pt>
                <c:pt idx="254">
                  <c:v>-3.1717486679554006E-2</c:v>
                </c:pt>
                <c:pt idx="255">
                  <c:v>-0.50326383113861051</c:v>
                </c:pt>
                <c:pt idx="256">
                  <c:v>-0.29022425413131703</c:v>
                </c:pt>
                <c:pt idx="257">
                  <c:v>0.11322039365768403</c:v>
                </c:pt>
                <c:pt idx="258">
                  <c:v>0.19398967921733906</c:v>
                </c:pt>
                <c:pt idx="259">
                  <c:v>-5.2612170577049339E-2</c:v>
                </c:pt>
                <c:pt idx="260">
                  <c:v>0.50913786888122348</c:v>
                </c:pt>
                <c:pt idx="261">
                  <c:v>-0.79184937477111805</c:v>
                </c:pt>
                <c:pt idx="262">
                  <c:v>-0.12170235812664019</c:v>
                </c:pt>
                <c:pt idx="263">
                  <c:v>0.104151912033558</c:v>
                </c:pt>
                <c:pt idx="264">
                  <c:v>-0.39462754130363625</c:v>
                </c:pt>
                <c:pt idx="265">
                  <c:v>-6.0723335482180119E-3</c:v>
                </c:pt>
                <c:pt idx="266">
                  <c:v>0.7215645313262935</c:v>
                </c:pt>
                <c:pt idx="267">
                  <c:v>-5.6355637498199914E-3</c:v>
                </c:pt>
                <c:pt idx="268">
                  <c:v>0.12572979927062997</c:v>
                </c:pt>
                <c:pt idx="269">
                  <c:v>8.0774217844009427E-2</c:v>
                </c:pt>
                <c:pt idx="270">
                  <c:v>5.4093882441520906E-2</c:v>
                </c:pt>
                <c:pt idx="271">
                  <c:v>0.14369098842144057</c:v>
                </c:pt>
                <c:pt idx="272">
                  <c:v>0.33335751295089855</c:v>
                </c:pt>
                <c:pt idx="273">
                  <c:v>4.0822662413120429E-2</c:v>
                </c:pt>
                <c:pt idx="274">
                  <c:v>0.27844542264938399</c:v>
                </c:pt>
                <c:pt idx="275">
                  <c:v>0.50186461210251065</c:v>
                </c:pt>
                <c:pt idx="276">
                  <c:v>1.5617624856531601E-2</c:v>
                </c:pt>
                <c:pt idx="277">
                  <c:v>-0.10383264720439912</c:v>
                </c:pt>
                <c:pt idx="278">
                  <c:v>0.18177241086959844</c:v>
                </c:pt>
                <c:pt idx="279">
                  <c:v>-0.13528205454349557</c:v>
                </c:pt>
                <c:pt idx="280">
                  <c:v>8.5431858897209362E-2</c:v>
                </c:pt>
                <c:pt idx="281">
                  <c:v>-7.9861007630825237E-2</c:v>
                </c:pt>
                <c:pt idx="282">
                  <c:v>0.45990365743637079</c:v>
                </c:pt>
                <c:pt idx="283">
                  <c:v>0.27709859609603893</c:v>
                </c:pt>
                <c:pt idx="284">
                  <c:v>-0.43821877241134632</c:v>
                </c:pt>
                <c:pt idx="285">
                  <c:v>-0.10412856936454798</c:v>
                </c:pt>
                <c:pt idx="286">
                  <c:v>-3.3445600420236622E-2</c:v>
                </c:pt>
                <c:pt idx="287">
                  <c:v>0.11524945497512804</c:v>
                </c:pt>
                <c:pt idx="288">
                  <c:v>2.3359795159194608E-4</c:v>
                </c:pt>
                <c:pt idx="289">
                  <c:v>-5.8964192867279087E-2</c:v>
                </c:pt>
                <c:pt idx="290">
                  <c:v>-0.35428014397621238</c:v>
                </c:pt>
                <c:pt idx="291">
                  <c:v>-0.61570364236831998</c:v>
                </c:pt>
                <c:pt idx="292">
                  <c:v>-0.4397886693477655</c:v>
                </c:pt>
                <c:pt idx="293">
                  <c:v>-0.31568953394889943</c:v>
                </c:pt>
                <c:pt idx="294">
                  <c:v>7.167497277259828E-2</c:v>
                </c:pt>
                <c:pt idx="295">
                  <c:v>-0.14392180740833299</c:v>
                </c:pt>
                <c:pt idx="296">
                  <c:v>7.7652923762798393E-2</c:v>
                </c:pt>
                <c:pt idx="297">
                  <c:v>-4.8774018883705104E-2</c:v>
                </c:pt>
                <c:pt idx="298">
                  <c:v>0.38023805618286138</c:v>
                </c:pt>
                <c:pt idx="299">
                  <c:v>0.10780929774045912</c:v>
                </c:pt>
                <c:pt idx="300">
                  <c:v>-2.0562492311000779E-2</c:v>
                </c:pt>
                <c:pt idx="301">
                  <c:v>9.1471053659915619E-2</c:v>
                </c:pt>
                <c:pt idx="302">
                  <c:v>-0.17474642395973244</c:v>
                </c:pt>
                <c:pt idx="303">
                  <c:v>5.5060803890228507E-2</c:v>
                </c:pt>
                <c:pt idx="304">
                  <c:v>-0.24620269238948841</c:v>
                </c:pt>
                <c:pt idx="305">
                  <c:v>-1.5940761193633163E-2</c:v>
                </c:pt>
                <c:pt idx="306">
                  <c:v>-0.39699774980545155</c:v>
                </c:pt>
                <c:pt idx="307">
                  <c:v>1.4116158708930014E-2</c:v>
                </c:pt>
                <c:pt idx="308">
                  <c:v>7.4586354196071805E-2</c:v>
                </c:pt>
                <c:pt idx="309">
                  <c:v>-9.4293661415576893E-2</c:v>
                </c:pt>
                <c:pt idx="310">
                  <c:v>0.14244845509529225</c:v>
                </c:pt>
                <c:pt idx="311">
                  <c:v>2.5159779936075207E-2</c:v>
                </c:pt>
                <c:pt idx="312">
                  <c:v>-8.630392700433713E-2</c:v>
                </c:pt>
                <c:pt idx="313">
                  <c:v>-0.24479642510414157</c:v>
                </c:pt>
                <c:pt idx="314">
                  <c:v>0.63629537820816251</c:v>
                </c:pt>
                <c:pt idx="315">
                  <c:v>-4.5651312917470876E-2</c:v>
                </c:pt>
                <c:pt idx="316">
                  <c:v>-4.4042300432920532E-2</c:v>
                </c:pt>
                <c:pt idx="317">
                  <c:v>-3.31011563539505E-2</c:v>
                </c:pt>
                <c:pt idx="318">
                  <c:v>0.20246851444244454</c:v>
                </c:pt>
                <c:pt idx="319">
                  <c:v>0.71930640935897805</c:v>
                </c:pt>
                <c:pt idx="320">
                  <c:v>-5.7319398969411996E-2</c:v>
                </c:pt>
                <c:pt idx="321">
                  <c:v>-4.1776187717914623E-2</c:v>
                </c:pt>
                <c:pt idx="322">
                  <c:v>6.1039477586746415E-3</c:v>
                </c:pt>
                <c:pt idx="323">
                  <c:v>8.4372147917747498E-2</c:v>
                </c:pt>
                <c:pt idx="324">
                  <c:v>-0.143127545714378</c:v>
                </c:pt>
                <c:pt idx="325">
                  <c:v>-5.0837762653827764E-2</c:v>
                </c:pt>
                <c:pt idx="326">
                  <c:v>-3.283365070819854E-2</c:v>
                </c:pt>
                <c:pt idx="327">
                  <c:v>-8.993639610707824E-3</c:v>
                </c:pt>
                <c:pt idx="328">
                  <c:v>0.12689538300037451</c:v>
                </c:pt>
                <c:pt idx="329">
                  <c:v>4.7685396857559724E-3</c:v>
                </c:pt>
                <c:pt idx="330">
                  <c:v>-7.0401921868324502E-2</c:v>
                </c:pt>
                <c:pt idx="331">
                  <c:v>1.8683781847357889E-2</c:v>
                </c:pt>
                <c:pt idx="332">
                  <c:v>0.20857809484004999</c:v>
                </c:pt>
                <c:pt idx="333">
                  <c:v>-7.8920632600784302E-2</c:v>
                </c:pt>
                <c:pt idx="334">
                  <c:v>-7.1964912116527627E-2</c:v>
                </c:pt>
                <c:pt idx="335">
                  <c:v>5.1706627011299328E-2</c:v>
                </c:pt>
                <c:pt idx="336">
                  <c:v>-0.11104990541934999</c:v>
                </c:pt>
                <c:pt idx="337">
                  <c:v>-5.3391931578517142E-3</c:v>
                </c:pt>
                <c:pt idx="338">
                  <c:v>-4.6732928603887723E-3</c:v>
                </c:pt>
                <c:pt idx="339">
                  <c:v>0.31010064482688898</c:v>
                </c:pt>
                <c:pt idx="340">
                  <c:v>-2.5066135451197607E-2</c:v>
                </c:pt>
                <c:pt idx="341">
                  <c:v>-4.4473718851804858E-2</c:v>
                </c:pt>
                <c:pt idx="342">
                  <c:v>0.36746150255203208</c:v>
                </c:pt>
                <c:pt idx="343">
                  <c:v>0.3803458213806169</c:v>
                </c:pt>
                <c:pt idx="344">
                  <c:v>1.9047290086746198E-2</c:v>
                </c:pt>
                <c:pt idx="345">
                  <c:v>4.9623314291238882E-2</c:v>
                </c:pt>
                <c:pt idx="346">
                  <c:v>9.2320004478097255E-4</c:v>
                </c:pt>
                <c:pt idx="347">
                  <c:v>1.1030641794204699</c:v>
                </c:pt>
                <c:pt idx="348">
                  <c:v>-8.8084474205970847E-2</c:v>
                </c:pt>
                <c:pt idx="349">
                  <c:v>3.2410200685262847E-2</c:v>
                </c:pt>
                <c:pt idx="350">
                  <c:v>-5.5528994649648944E-2</c:v>
                </c:pt>
                <c:pt idx="351">
                  <c:v>-0.33251866698265398</c:v>
                </c:pt>
                <c:pt idx="352">
                  <c:v>5.5215467000380397E-4</c:v>
                </c:pt>
                <c:pt idx="353">
                  <c:v>9.3848437070846766E-2</c:v>
                </c:pt>
                <c:pt idx="354">
                  <c:v>1.0649392381310501E-2</c:v>
                </c:pt>
                <c:pt idx="355">
                  <c:v>-0.12258577346801849</c:v>
                </c:pt>
                <c:pt idx="356">
                  <c:v>-4.7391142696142176E-2</c:v>
                </c:pt>
                <c:pt idx="357">
                  <c:v>0.20673733949661369</c:v>
                </c:pt>
                <c:pt idx="358">
                  <c:v>-5.9959020465612411E-2</c:v>
                </c:pt>
                <c:pt idx="359">
                  <c:v>-7.8481592237949441E-2</c:v>
                </c:pt>
                <c:pt idx="360">
                  <c:v>-9.4392180442810128E-2</c:v>
                </c:pt>
                <c:pt idx="361">
                  <c:v>-9.7288839519023895E-2</c:v>
                </c:pt>
                <c:pt idx="362">
                  <c:v>7.6888702809810666E-2</c:v>
                </c:pt>
                <c:pt idx="363">
                  <c:v>-4.71714064478874E-2</c:v>
                </c:pt>
                <c:pt idx="364">
                  <c:v>0.19652277231216406</c:v>
                </c:pt>
                <c:pt idx="365">
                  <c:v>0.22422307729721105</c:v>
                </c:pt>
                <c:pt idx="366">
                  <c:v>-1.1553405784070532E-2</c:v>
                </c:pt>
                <c:pt idx="367">
                  <c:v>-6.2346481718123375E-3</c:v>
                </c:pt>
                <c:pt idx="368">
                  <c:v>0.10766201466321949</c:v>
                </c:pt>
                <c:pt idx="369">
                  <c:v>-8.5441067814826993E-2</c:v>
                </c:pt>
                <c:pt idx="370">
                  <c:v>4.3580237776041086E-2</c:v>
                </c:pt>
                <c:pt idx="371">
                  <c:v>-1.1567282490432325E-2</c:v>
                </c:pt>
                <c:pt idx="372">
                  <c:v>0.14676363766193457</c:v>
                </c:pt>
                <c:pt idx="373">
                  <c:v>0.41187080740928866</c:v>
                </c:pt>
                <c:pt idx="374">
                  <c:v>9.3442626297473977E-2</c:v>
                </c:pt>
                <c:pt idx="375">
                  <c:v>-9.396995604038276E-2</c:v>
                </c:pt>
                <c:pt idx="376">
                  <c:v>-0.45262351632118175</c:v>
                </c:pt>
                <c:pt idx="377">
                  <c:v>0.29465124011039673</c:v>
                </c:pt>
                <c:pt idx="378">
                  <c:v>0.11279361695051246</c:v>
                </c:pt>
                <c:pt idx="379">
                  <c:v>-0.37839847803115889</c:v>
                </c:pt>
                <c:pt idx="380">
                  <c:v>-9.7200371325016022E-2</c:v>
                </c:pt>
                <c:pt idx="381">
                  <c:v>9.4641337636858257E-4</c:v>
                </c:pt>
                <c:pt idx="382">
                  <c:v>1.7442600801587122E-2</c:v>
                </c:pt>
                <c:pt idx="383">
                  <c:v>2.9320443049073202E-2</c:v>
                </c:pt>
                <c:pt idx="384">
                  <c:v>0.11241159588098502</c:v>
                </c:pt>
                <c:pt idx="385">
                  <c:v>0.16813495755195607</c:v>
                </c:pt>
                <c:pt idx="386">
                  <c:v>0.73113763332367121</c:v>
                </c:pt>
                <c:pt idx="387">
                  <c:v>-0.22290234267711653</c:v>
                </c:pt>
                <c:pt idx="388">
                  <c:v>-0.21506527066230868</c:v>
                </c:pt>
                <c:pt idx="389">
                  <c:v>6.6656671464443401E-2</c:v>
                </c:pt>
                <c:pt idx="390">
                  <c:v>0.14949680864810899</c:v>
                </c:pt>
                <c:pt idx="391">
                  <c:v>-5.3337763994932431E-2</c:v>
                </c:pt>
                <c:pt idx="392">
                  <c:v>-9.0720824897289859E-2</c:v>
                </c:pt>
                <c:pt idx="393">
                  <c:v>-0.54828768968582198</c:v>
                </c:pt>
                <c:pt idx="394">
                  <c:v>8.4448093548417247E-3</c:v>
                </c:pt>
                <c:pt idx="395">
                  <c:v>-4.8067450523376527E-2</c:v>
                </c:pt>
                <c:pt idx="396">
                  <c:v>9.6800207393244256E-4</c:v>
                </c:pt>
                <c:pt idx="397">
                  <c:v>-1.9441900774836547E-2</c:v>
                </c:pt>
                <c:pt idx="398">
                  <c:v>0.22437837719917306</c:v>
                </c:pt>
                <c:pt idx="399">
                  <c:v>-0.20912510156631545</c:v>
                </c:pt>
                <c:pt idx="400">
                  <c:v>-0.34700143337249895</c:v>
                </c:pt>
                <c:pt idx="401">
                  <c:v>1.2185334227979201E-2</c:v>
                </c:pt>
                <c:pt idx="402">
                  <c:v>9.7515597939491577E-2</c:v>
                </c:pt>
                <c:pt idx="403">
                  <c:v>1.3520029373467086E-2</c:v>
                </c:pt>
                <c:pt idx="404">
                  <c:v>8.2648247480392525E-2</c:v>
                </c:pt>
                <c:pt idx="405">
                  <c:v>0.30983102321624884</c:v>
                </c:pt>
                <c:pt idx="406">
                  <c:v>-5.0182705745101122E-3</c:v>
                </c:pt>
                <c:pt idx="407">
                  <c:v>-0.49675819277763483</c:v>
                </c:pt>
                <c:pt idx="408">
                  <c:v>-7.8460074961185552E-2</c:v>
                </c:pt>
                <c:pt idx="409">
                  <c:v>-0.75229096412658913</c:v>
                </c:pt>
                <c:pt idx="410">
                  <c:v>-0.23475347459316351</c:v>
                </c:pt>
                <c:pt idx="411">
                  <c:v>-2.3875741753727289E-3</c:v>
                </c:pt>
                <c:pt idx="412">
                  <c:v>9.2937964946031727E-3</c:v>
                </c:pt>
                <c:pt idx="413">
                  <c:v>4.6208452433347702E-2</c:v>
                </c:pt>
                <c:pt idx="414">
                  <c:v>-2.2395310923457215E-2</c:v>
                </c:pt>
                <c:pt idx="415">
                  <c:v>0.55826944112777699</c:v>
                </c:pt>
                <c:pt idx="416">
                  <c:v>-0.16539011895656605</c:v>
                </c:pt>
                <c:pt idx="417">
                  <c:v>-6.2111843377351802E-2</c:v>
                </c:pt>
                <c:pt idx="418">
                  <c:v>0.33074527978897184</c:v>
                </c:pt>
                <c:pt idx="419">
                  <c:v>-1.70579329133034E-2</c:v>
                </c:pt>
                <c:pt idx="420">
                  <c:v>-0.29223418235778797</c:v>
                </c:pt>
                <c:pt idx="421">
                  <c:v>-0.46852055191993808</c:v>
                </c:pt>
                <c:pt idx="422">
                  <c:v>-0.40334919095039401</c:v>
                </c:pt>
                <c:pt idx="423">
                  <c:v>0.33448112010955955</c:v>
                </c:pt>
                <c:pt idx="424">
                  <c:v>4.6112027019262439E-2</c:v>
                </c:pt>
                <c:pt idx="425">
                  <c:v>-3.6610600072890624E-3</c:v>
                </c:pt>
                <c:pt idx="426">
                  <c:v>-0.17606420814991044</c:v>
                </c:pt>
                <c:pt idx="427">
                  <c:v>-0.23195002973079701</c:v>
                </c:pt>
                <c:pt idx="428">
                  <c:v>0.65560770034790061</c:v>
                </c:pt>
                <c:pt idx="429">
                  <c:v>0.77179890871048229</c:v>
                </c:pt>
                <c:pt idx="430">
                  <c:v>0.64539009332657205</c:v>
                </c:pt>
                <c:pt idx="431">
                  <c:v>0.73491102457046564</c:v>
                </c:pt>
                <c:pt idx="432">
                  <c:v>0.45356294512748807</c:v>
                </c:pt>
                <c:pt idx="433">
                  <c:v>0.88855469226837425</c:v>
                </c:pt>
                <c:pt idx="434">
                  <c:v>0.16730877757072407</c:v>
                </c:pt>
                <c:pt idx="435">
                  <c:v>8.8552609086037196E-2</c:v>
                </c:pt>
                <c:pt idx="436">
                  <c:v>0.28239950537681707</c:v>
                </c:pt>
                <c:pt idx="437">
                  <c:v>-0.3467978835105901</c:v>
                </c:pt>
                <c:pt idx="438">
                  <c:v>4.3432820588350303E-2</c:v>
                </c:pt>
                <c:pt idx="439">
                  <c:v>2.9621023684740188E-2</c:v>
                </c:pt>
                <c:pt idx="440">
                  <c:v>-0.35072261095047136</c:v>
                </c:pt>
                <c:pt idx="441">
                  <c:v>-0.71345925331115889</c:v>
                </c:pt>
                <c:pt idx="442">
                  <c:v>-5.6615568697452275E-2</c:v>
                </c:pt>
                <c:pt idx="443">
                  <c:v>-2.3756489157676607E-2</c:v>
                </c:pt>
                <c:pt idx="444">
                  <c:v>6.3538596034050029E-2</c:v>
                </c:pt>
                <c:pt idx="445">
                  <c:v>2.3530269041657389E-2</c:v>
                </c:pt>
                <c:pt idx="446">
                  <c:v>-0.47961309552192699</c:v>
                </c:pt>
                <c:pt idx="447">
                  <c:v>-8.5323184728622395E-2</c:v>
                </c:pt>
                <c:pt idx="448">
                  <c:v>-0.14013169705867787</c:v>
                </c:pt>
                <c:pt idx="449">
                  <c:v>5.0433717668056516E-2</c:v>
                </c:pt>
                <c:pt idx="450">
                  <c:v>1.21770789846778E-2</c:v>
                </c:pt>
                <c:pt idx="451">
                  <c:v>0.47971937060356101</c:v>
                </c:pt>
                <c:pt idx="452">
                  <c:v>0.59316605329513561</c:v>
                </c:pt>
                <c:pt idx="453">
                  <c:v>-2.8653770685196017E-2</c:v>
                </c:pt>
                <c:pt idx="454">
                  <c:v>-6.3601024448871668E-2</c:v>
                </c:pt>
                <c:pt idx="455">
                  <c:v>-0.271305322647095</c:v>
                </c:pt>
                <c:pt idx="456">
                  <c:v>-0.37508332729339638</c:v>
                </c:pt>
                <c:pt idx="457">
                  <c:v>2.8363142162561413E-2</c:v>
                </c:pt>
                <c:pt idx="458">
                  <c:v>0.42459324002265902</c:v>
                </c:pt>
                <c:pt idx="459">
                  <c:v>3.0263871885836194E-3</c:v>
                </c:pt>
                <c:pt idx="460">
                  <c:v>0.31882759928703497</c:v>
                </c:pt>
                <c:pt idx="461">
                  <c:v>0.25891131162643399</c:v>
                </c:pt>
                <c:pt idx="462">
                  <c:v>0.18258097767829901</c:v>
                </c:pt>
                <c:pt idx="463">
                  <c:v>8.4142582491040247E-3</c:v>
                </c:pt>
                <c:pt idx="464">
                  <c:v>1.2655955739319316E-2</c:v>
                </c:pt>
                <c:pt idx="465">
                  <c:v>9.6254982054234051E-2</c:v>
                </c:pt>
                <c:pt idx="466">
                  <c:v>2.7554566040635078E-2</c:v>
                </c:pt>
                <c:pt idx="467">
                  <c:v>-9.9213786423206149E-2</c:v>
                </c:pt>
                <c:pt idx="468">
                  <c:v>-0.16316789388656644</c:v>
                </c:pt>
                <c:pt idx="469">
                  <c:v>5.3158268332481412E-2</c:v>
                </c:pt>
                <c:pt idx="470">
                  <c:v>0.12463366985321049</c:v>
                </c:pt>
                <c:pt idx="471">
                  <c:v>-1.6107754781842225E-2</c:v>
                </c:pt>
                <c:pt idx="472">
                  <c:v>-0.173833668231964</c:v>
                </c:pt>
                <c:pt idx="473">
                  <c:v>1.5982192009687455E-2</c:v>
                </c:pt>
                <c:pt idx="474">
                  <c:v>0.34355387091636713</c:v>
                </c:pt>
                <c:pt idx="475">
                  <c:v>6.3216522336006428E-2</c:v>
                </c:pt>
                <c:pt idx="476">
                  <c:v>-0.27106246352195795</c:v>
                </c:pt>
                <c:pt idx="477">
                  <c:v>0.1633007973432539</c:v>
                </c:pt>
                <c:pt idx="478">
                  <c:v>0.40314149856567399</c:v>
                </c:pt>
                <c:pt idx="479">
                  <c:v>6.9998707622289909E-3</c:v>
                </c:pt>
                <c:pt idx="480">
                  <c:v>-0.16226539015770094</c:v>
                </c:pt>
                <c:pt idx="481">
                  <c:v>0.14922511577606257</c:v>
                </c:pt>
                <c:pt idx="482">
                  <c:v>-0.150711759924889</c:v>
                </c:pt>
                <c:pt idx="483">
                  <c:v>-4.0981834754347914E-3</c:v>
                </c:pt>
                <c:pt idx="484">
                  <c:v>-0.67097467184066795</c:v>
                </c:pt>
                <c:pt idx="485">
                  <c:v>-8.2932963967323442E-2</c:v>
                </c:pt>
                <c:pt idx="486">
                  <c:v>-0.25051343441009405</c:v>
                </c:pt>
                <c:pt idx="487">
                  <c:v>-0.30230659246444891</c:v>
                </c:pt>
                <c:pt idx="488">
                  <c:v>-6.8830582313239783E-3</c:v>
                </c:pt>
                <c:pt idx="489">
                  <c:v>-0.17681488394737269</c:v>
                </c:pt>
                <c:pt idx="490">
                  <c:v>-1.15180399734527E-3</c:v>
                </c:pt>
                <c:pt idx="491">
                  <c:v>-4.3614972382783897E-2</c:v>
                </c:pt>
                <c:pt idx="492">
                  <c:v>-0.35204166173935025</c:v>
                </c:pt>
                <c:pt idx="493">
                  <c:v>-4.6977262943983113E-2</c:v>
                </c:pt>
                <c:pt idx="494">
                  <c:v>0.50611209869384799</c:v>
                </c:pt>
                <c:pt idx="495">
                  <c:v>0.14827400445938099</c:v>
                </c:pt>
                <c:pt idx="496">
                  <c:v>0.51576077938079801</c:v>
                </c:pt>
                <c:pt idx="497">
                  <c:v>4.9631450325250598E-2</c:v>
                </c:pt>
                <c:pt idx="498">
                  <c:v>0.17959094047546495</c:v>
                </c:pt>
                <c:pt idx="499">
                  <c:v>-8.6340747773647294E-2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453696"/>
        <c:axId val="89454848"/>
      </c:scatterChart>
      <c:valAx>
        <c:axId val="89453696"/>
        <c:scaling>
          <c:orientation val="minMax"/>
          <c:max val="1.5"/>
          <c:min val="-1.5"/>
        </c:scaling>
        <c:delete val="0"/>
        <c:axPos val="b"/>
        <c:numFmt formatCode="General" sourceLinked="1"/>
        <c:majorTickMark val="out"/>
        <c:minorTickMark val="none"/>
        <c:tickLblPos val="nextTo"/>
        <c:crossAx val="89454848"/>
        <c:crosses val="autoZero"/>
        <c:crossBetween val="midCat"/>
        <c:majorUnit val="0.5"/>
        <c:minorUnit val="0.1"/>
      </c:valAx>
      <c:valAx>
        <c:axId val="89454848"/>
        <c:scaling>
          <c:orientation val="minMax"/>
          <c:max val="1.5"/>
          <c:min val="-1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453696"/>
        <c:crosses val="autoZero"/>
        <c:crossBetween val="midCat"/>
        <c:majorUnit val="0.5"/>
        <c:minorUnit val="0.1"/>
      </c:valAx>
    </c:plotArea>
    <c:legend>
      <c:legendPos val="r"/>
      <c:layout>
        <c:manualLayout>
          <c:xMode val="edge"/>
          <c:yMode val="edge"/>
          <c:x val="0.67755663285452417"/>
          <c:y val="0.83215928824606888"/>
          <c:w val="0.14652079994425468"/>
          <c:h val="0.1215338868139972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1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Movies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gradFill>
                <a:gsLst>
                  <a:gs pos="50000">
                    <a:srgbClr xmlns:mc="http://schemas.openxmlformats.org/markup-compatibility/2006" xmlns:a14="http://schemas.microsoft.com/office/drawing/2010/main" val="FF0000" mc:Ignorable=""/>
                  </a:gs>
                  <a:gs pos="100000">
                    <a:srgbClr xmlns:mc="http://schemas.openxmlformats.org/markup-compatibility/2006" xmlns:a14="http://schemas.microsoft.com/office/drawing/2010/main" val="860000" mc:Ignorable=""/>
                  </a:gs>
                </a:gsLst>
                <a:lin ang="3000000" scaled="0"/>
              </a:gradFill>
              <a:ln>
                <a:solidFill>
                  <a:srgbClr xmlns:mc="http://schemas.openxmlformats.org/markup-compatibility/2006" xmlns:a14="http://schemas.microsoft.com/office/drawing/2010/main" val="C00000" mc:Ignorable="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183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1"/>
          </c:dLbls>
          <c:xVal>
            <c:numRef>
              <c:f>Sheet1!$B$1:$B$500</c:f>
              <c:numCache>
                <c:formatCode>General</c:formatCode>
                <c:ptCount val="500"/>
                <c:pt idx="0">
                  <c:v>-0.17291325330734386</c:v>
                </c:pt>
                <c:pt idx="1">
                  <c:v>0.167342379689217</c:v>
                </c:pt>
                <c:pt idx="2">
                  <c:v>0.24649167060852101</c:v>
                </c:pt>
                <c:pt idx="3">
                  <c:v>1.7142239958047902E-2</c:v>
                </c:pt>
                <c:pt idx="4">
                  <c:v>-1.2736913748085501E-2</c:v>
                </c:pt>
                <c:pt idx="5">
                  <c:v>-0.17419341206550601</c:v>
                </c:pt>
                <c:pt idx="6">
                  <c:v>0.14770247042179174</c:v>
                </c:pt>
                <c:pt idx="7">
                  <c:v>0.11347933858633</c:v>
                </c:pt>
                <c:pt idx="8">
                  <c:v>-1.6812371090054543E-2</c:v>
                </c:pt>
                <c:pt idx="9">
                  <c:v>3.0357597395777688E-2</c:v>
                </c:pt>
                <c:pt idx="10">
                  <c:v>0.32752096652984886</c:v>
                </c:pt>
                <c:pt idx="11">
                  <c:v>4.1530579328537001E-2</c:v>
                </c:pt>
                <c:pt idx="12">
                  <c:v>-0.3609144091606159</c:v>
                </c:pt>
                <c:pt idx="13">
                  <c:v>7.0321694016456868E-2</c:v>
                </c:pt>
                <c:pt idx="14">
                  <c:v>1.0747673921287101E-2</c:v>
                </c:pt>
                <c:pt idx="15">
                  <c:v>-0.167986199259758</c:v>
                </c:pt>
                <c:pt idx="16">
                  <c:v>2.8212582692503901E-2</c:v>
                </c:pt>
                <c:pt idx="17">
                  <c:v>0.11346627771854427</c:v>
                </c:pt>
                <c:pt idx="18">
                  <c:v>1.9477054476738021E-2</c:v>
                </c:pt>
                <c:pt idx="19">
                  <c:v>-0.10602445155382226</c:v>
                </c:pt>
                <c:pt idx="20">
                  <c:v>3.482976928353311E-2</c:v>
                </c:pt>
                <c:pt idx="21">
                  <c:v>-0.10837157815694802</c:v>
                </c:pt>
                <c:pt idx="22">
                  <c:v>2.5858202949166378E-2</c:v>
                </c:pt>
                <c:pt idx="23">
                  <c:v>-0.51943492889404108</c:v>
                </c:pt>
                <c:pt idx="24">
                  <c:v>-1.4757906086742894E-2</c:v>
                </c:pt>
                <c:pt idx="25">
                  <c:v>5.9820748865604401E-3</c:v>
                </c:pt>
                <c:pt idx="26">
                  <c:v>-0.23017288744449599</c:v>
                </c:pt>
                <c:pt idx="27">
                  <c:v>2.2822387516498642E-2</c:v>
                </c:pt>
                <c:pt idx="28">
                  <c:v>-7.413195818662642E-2</c:v>
                </c:pt>
                <c:pt idx="29">
                  <c:v>0.29238244891166837</c:v>
                </c:pt>
                <c:pt idx="30">
                  <c:v>0.6250467300415059</c:v>
                </c:pt>
                <c:pt idx="31">
                  <c:v>0.41195878386497709</c:v>
                </c:pt>
                <c:pt idx="32">
                  <c:v>-0.41768109798431508</c:v>
                </c:pt>
                <c:pt idx="33">
                  <c:v>-0.34354513883590693</c:v>
                </c:pt>
                <c:pt idx="34">
                  <c:v>-1.4427279122173798E-2</c:v>
                </c:pt>
                <c:pt idx="35">
                  <c:v>-6.276725977659231E-2</c:v>
                </c:pt>
                <c:pt idx="36">
                  <c:v>-4.1735805571079081E-2</c:v>
                </c:pt>
                <c:pt idx="37">
                  <c:v>1.7851501703262374E-2</c:v>
                </c:pt>
                <c:pt idx="38">
                  <c:v>1.0598163120448598E-2</c:v>
                </c:pt>
                <c:pt idx="39">
                  <c:v>-4.7707457095384771E-2</c:v>
                </c:pt>
                <c:pt idx="40">
                  <c:v>-0.13152416050434099</c:v>
                </c:pt>
                <c:pt idx="41">
                  <c:v>-0.32667079567909391</c:v>
                </c:pt>
                <c:pt idx="42">
                  <c:v>-0.26674252748489402</c:v>
                </c:pt>
                <c:pt idx="43">
                  <c:v>-5.5614248849451533E-3</c:v>
                </c:pt>
                <c:pt idx="44">
                  <c:v>0.37484517693519598</c:v>
                </c:pt>
                <c:pt idx="45">
                  <c:v>-0.11697558313608221</c:v>
                </c:pt>
                <c:pt idx="46">
                  <c:v>-5.9950843453407301E-2</c:v>
                </c:pt>
                <c:pt idx="47">
                  <c:v>0.68587213754653964</c:v>
                </c:pt>
                <c:pt idx="48">
                  <c:v>-1.38171836733818E-2</c:v>
                </c:pt>
                <c:pt idx="49">
                  <c:v>-0.78589516878128096</c:v>
                </c:pt>
                <c:pt idx="50">
                  <c:v>4.1168418829329464E-4</c:v>
                </c:pt>
                <c:pt idx="51">
                  <c:v>3.4305367618799362E-2</c:v>
                </c:pt>
                <c:pt idx="52">
                  <c:v>-5.7520335540175403E-3</c:v>
                </c:pt>
                <c:pt idx="53">
                  <c:v>0.15227033197879841</c:v>
                </c:pt>
                <c:pt idx="54">
                  <c:v>5.2195735275745413E-2</c:v>
                </c:pt>
                <c:pt idx="55">
                  <c:v>0.20202717185020441</c:v>
                </c:pt>
                <c:pt idx="56">
                  <c:v>-0.25780928134918307</c:v>
                </c:pt>
                <c:pt idx="57">
                  <c:v>7.4868522584438504E-2</c:v>
                </c:pt>
                <c:pt idx="58">
                  <c:v>-7.7464468777179704E-2</c:v>
                </c:pt>
                <c:pt idx="59">
                  <c:v>0.53052157163619995</c:v>
                </c:pt>
                <c:pt idx="60">
                  <c:v>4.2987216264009497E-2</c:v>
                </c:pt>
                <c:pt idx="61">
                  <c:v>-8.3878953009844104E-3</c:v>
                </c:pt>
                <c:pt idx="62">
                  <c:v>9.2441260814666693E-2</c:v>
                </c:pt>
                <c:pt idx="63">
                  <c:v>0.164773479104042</c:v>
                </c:pt>
                <c:pt idx="64">
                  <c:v>7.2667947970330958E-3</c:v>
                </c:pt>
                <c:pt idx="65">
                  <c:v>0.71362555027008456</c:v>
                </c:pt>
                <c:pt idx="66">
                  <c:v>-1.1773499660193901E-2</c:v>
                </c:pt>
                <c:pt idx="67">
                  <c:v>5.3894877433776904E-2</c:v>
                </c:pt>
                <c:pt idx="68">
                  <c:v>-2.5271641090512373E-2</c:v>
                </c:pt>
                <c:pt idx="69">
                  <c:v>0.28016409277916032</c:v>
                </c:pt>
                <c:pt idx="70">
                  <c:v>-6.0472115874290501E-3</c:v>
                </c:pt>
                <c:pt idx="71">
                  <c:v>0.65081137418746904</c:v>
                </c:pt>
                <c:pt idx="72">
                  <c:v>3.29547822475433E-2</c:v>
                </c:pt>
                <c:pt idx="73">
                  <c:v>-0.111872211098671</c:v>
                </c:pt>
                <c:pt idx="74">
                  <c:v>-0.42209711670875499</c:v>
                </c:pt>
                <c:pt idx="75">
                  <c:v>-0.32846072316169866</c:v>
                </c:pt>
                <c:pt idx="76">
                  <c:v>0.50303018093108909</c:v>
                </c:pt>
                <c:pt idx="77">
                  <c:v>-0.37307965755462708</c:v>
                </c:pt>
                <c:pt idx="78">
                  <c:v>-0.34488880634308067</c:v>
                </c:pt>
                <c:pt idx="79">
                  <c:v>0.85595703125000178</c:v>
                </c:pt>
                <c:pt idx="80">
                  <c:v>0.48189541697502097</c:v>
                </c:pt>
                <c:pt idx="81">
                  <c:v>6.7683868110179887E-2</c:v>
                </c:pt>
                <c:pt idx="82">
                  <c:v>0.11798915266990698</c:v>
                </c:pt>
                <c:pt idx="83">
                  <c:v>7.1620695292949704E-2</c:v>
                </c:pt>
                <c:pt idx="84">
                  <c:v>-0.36715236306190607</c:v>
                </c:pt>
                <c:pt idx="85">
                  <c:v>-0.164830341935158</c:v>
                </c:pt>
                <c:pt idx="86">
                  <c:v>-4.0730577893555381E-3</c:v>
                </c:pt>
                <c:pt idx="87">
                  <c:v>-0.56736969947814964</c:v>
                </c:pt>
                <c:pt idx="88">
                  <c:v>4.3331459164619397E-2</c:v>
                </c:pt>
                <c:pt idx="89">
                  <c:v>0.14700046181678841</c:v>
                </c:pt>
                <c:pt idx="90">
                  <c:v>0.26749408245086698</c:v>
                </c:pt>
                <c:pt idx="91">
                  <c:v>0.10030346363782873</c:v>
                </c:pt>
                <c:pt idx="92">
                  <c:v>-5.0978530198335734E-3</c:v>
                </c:pt>
                <c:pt idx="93">
                  <c:v>2.1817717701196816E-2</c:v>
                </c:pt>
                <c:pt idx="94">
                  <c:v>-0.29496470093727289</c:v>
                </c:pt>
                <c:pt idx="95">
                  <c:v>4.2191483080387102E-2</c:v>
                </c:pt>
                <c:pt idx="96">
                  <c:v>8.4030292928218828E-2</c:v>
                </c:pt>
                <c:pt idx="97">
                  <c:v>0.45707774162292508</c:v>
                </c:pt>
                <c:pt idx="98">
                  <c:v>-0.12042503803968423</c:v>
                </c:pt>
                <c:pt idx="99">
                  <c:v>0.25859591364860501</c:v>
                </c:pt>
                <c:pt idx="100">
                  <c:v>-0.10623119771480602</c:v>
                </c:pt>
                <c:pt idx="101">
                  <c:v>-2.0970113575458603E-2</c:v>
                </c:pt>
                <c:pt idx="102">
                  <c:v>-5.6170511990785599E-2</c:v>
                </c:pt>
                <c:pt idx="103">
                  <c:v>0.39278015494346707</c:v>
                </c:pt>
                <c:pt idx="104">
                  <c:v>-4.5928638428449624E-2</c:v>
                </c:pt>
                <c:pt idx="105">
                  <c:v>7.6005822047591392E-3</c:v>
                </c:pt>
                <c:pt idx="106">
                  <c:v>0.50350427627563499</c:v>
                </c:pt>
                <c:pt idx="107">
                  <c:v>-6.7995493300259113E-3</c:v>
                </c:pt>
                <c:pt idx="108">
                  <c:v>1.7298771068453803E-2</c:v>
                </c:pt>
                <c:pt idx="109">
                  <c:v>0.15961238741874745</c:v>
                </c:pt>
                <c:pt idx="110">
                  <c:v>-0.11092647910118121</c:v>
                </c:pt>
                <c:pt idx="111">
                  <c:v>-0.52466297149658203</c:v>
                </c:pt>
                <c:pt idx="112">
                  <c:v>-3.7951078265905505E-2</c:v>
                </c:pt>
                <c:pt idx="113">
                  <c:v>0.39359149336815025</c:v>
                </c:pt>
                <c:pt idx="114">
                  <c:v>2.3776348680257856E-2</c:v>
                </c:pt>
                <c:pt idx="115">
                  <c:v>7.6914250850677504E-2</c:v>
                </c:pt>
                <c:pt idx="116">
                  <c:v>3.3304478973150302E-2</c:v>
                </c:pt>
                <c:pt idx="117">
                  <c:v>9.2992074787616702E-2</c:v>
                </c:pt>
                <c:pt idx="118">
                  <c:v>0.31116700172424466</c:v>
                </c:pt>
                <c:pt idx="119">
                  <c:v>1.0839178226888249E-2</c:v>
                </c:pt>
                <c:pt idx="120">
                  <c:v>7.8671686351299303E-3</c:v>
                </c:pt>
                <c:pt idx="121">
                  <c:v>-0.47100323438644398</c:v>
                </c:pt>
                <c:pt idx="122">
                  <c:v>-0.10106053203344302</c:v>
                </c:pt>
                <c:pt idx="123">
                  <c:v>-0.13293261826038397</c:v>
                </c:pt>
                <c:pt idx="124">
                  <c:v>2.0825533196330088E-2</c:v>
                </c:pt>
                <c:pt idx="125">
                  <c:v>6.2728956341743594E-2</c:v>
                </c:pt>
                <c:pt idx="126">
                  <c:v>-3.6767706274986302E-2</c:v>
                </c:pt>
                <c:pt idx="127">
                  <c:v>-0.28058305382728632</c:v>
                </c:pt>
                <c:pt idx="128">
                  <c:v>-0.10773885250091612</c:v>
                </c:pt>
                <c:pt idx="129">
                  <c:v>3.9793420583009699E-2</c:v>
                </c:pt>
                <c:pt idx="130">
                  <c:v>-2.5618303567171225E-2</c:v>
                </c:pt>
                <c:pt idx="131">
                  <c:v>1.1716892942786201E-2</c:v>
                </c:pt>
                <c:pt idx="132">
                  <c:v>3.4032549709081698E-2</c:v>
                </c:pt>
                <c:pt idx="133">
                  <c:v>-0.30950221419334495</c:v>
                </c:pt>
                <c:pt idx="134">
                  <c:v>-0.10579297691583642</c:v>
                </c:pt>
                <c:pt idx="135">
                  <c:v>0.12061861902475395</c:v>
                </c:pt>
                <c:pt idx="136">
                  <c:v>-0.16195200383663241</c:v>
                </c:pt>
                <c:pt idx="137">
                  <c:v>-0.14284871518611941</c:v>
                </c:pt>
                <c:pt idx="138">
                  <c:v>0.93132168054580866</c:v>
                </c:pt>
                <c:pt idx="139">
                  <c:v>-0.21342866122722651</c:v>
                </c:pt>
                <c:pt idx="140">
                  <c:v>0.10357722640037502</c:v>
                </c:pt>
                <c:pt idx="141">
                  <c:v>1.6542616067454221E-3</c:v>
                </c:pt>
                <c:pt idx="142">
                  <c:v>-9.1725677251815782E-2</c:v>
                </c:pt>
                <c:pt idx="143">
                  <c:v>-0.60698086023330866</c:v>
                </c:pt>
                <c:pt idx="144">
                  <c:v>0.16132809221744501</c:v>
                </c:pt>
                <c:pt idx="145">
                  <c:v>0.17824302613735268</c:v>
                </c:pt>
                <c:pt idx="146">
                  <c:v>-4.8881780356168733E-2</c:v>
                </c:pt>
                <c:pt idx="147">
                  <c:v>-0.105435818433762</c:v>
                </c:pt>
                <c:pt idx="148">
                  <c:v>-3.953378647565841E-2</c:v>
                </c:pt>
                <c:pt idx="149">
                  <c:v>-9.5606930553913227E-2</c:v>
                </c:pt>
                <c:pt idx="150">
                  <c:v>0.31667387485504378</c:v>
                </c:pt>
                <c:pt idx="151">
                  <c:v>-1.3368602376431201E-3</c:v>
                </c:pt>
                <c:pt idx="152">
                  <c:v>-0.18826960027217957</c:v>
                </c:pt>
                <c:pt idx="153">
                  <c:v>9.29982028901577E-3</c:v>
                </c:pt>
                <c:pt idx="154">
                  <c:v>0.11317670345306427</c:v>
                </c:pt>
                <c:pt idx="155">
                  <c:v>-0.13929840922355688</c:v>
                </c:pt>
                <c:pt idx="156">
                  <c:v>-1.7031291499733901E-2</c:v>
                </c:pt>
                <c:pt idx="157">
                  <c:v>0.62683540582656905</c:v>
                </c:pt>
                <c:pt idx="158">
                  <c:v>-0.55845695734023959</c:v>
                </c:pt>
                <c:pt idx="159">
                  <c:v>-5.6635294109582901E-2</c:v>
                </c:pt>
                <c:pt idx="160">
                  <c:v>-0.28035005927086043</c:v>
                </c:pt>
                <c:pt idx="161">
                  <c:v>0.32871410250663802</c:v>
                </c:pt>
                <c:pt idx="162">
                  <c:v>0.24010179936885787</c:v>
                </c:pt>
                <c:pt idx="163">
                  <c:v>6.8990536034107194E-2</c:v>
                </c:pt>
                <c:pt idx="164">
                  <c:v>5.5727932602167102E-2</c:v>
                </c:pt>
                <c:pt idx="165">
                  <c:v>6.8569175899028806E-2</c:v>
                </c:pt>
                <c:pt idx="166">
                  <c:v>1.6377564519643801E-2</c:v>
                </c:pt>
                <c:pt idx="167">
                  <c:v>-5.8705911040306397E-2</c:v>
                </c:pt>
                <c:pt idx="168">
                  <c:v>4.4311147183179897E-2</c:v>
                </c:pt>
                <c:pt idx="169">
                  <c:v>7.4615366756916032E-2</c:v>
                </c:pt>
                <c:pt idx="170">
                  <c:v>9.7761023789644588E-4</c:v>
                </c:pt>
                <c:pt idx="171">
                  <c:v>3.0920684337615967E-2</c:v>
                </c:pt>
                <c:pt idx="172">
                  <c:v>0.18198646605014857</c:v>
                </c:pt>
                <c:pt idx="173">
                  <c:v>-0.12204325199127242</c:v>
                </c:pt>
                <c:pt idx="174">
                  <c:v>-5.1710279658437053E-3</c:v>
                </c:pt>
                <c:pt idx="175">
                  <c:v>-8.0562360584736467E-2</c:v>
                </c:pt>
                <c:pt idx="176">
                  <c:v>-1.7179990187287299E-2</c:v>
                </c:pt>
                <c:pt idx="177">
                  <c:v>-0.24991039931774195</c:v>
                </c:pt>
                <c:pt idx="178">
                  <c:v>0.19943507015705145</c:v>
                </c:pt>
                <c:pt idx="179">
                  <c:v>0.14853507280349751</c:v>
                </c:pt>
                <c:pt idx="180">
                  <c:v>0.12582421302795388</c:v>
                </c:pt>
                <c:pt idx="181">
                  <c:v>0.30180844664573708</c:v>
                </c:pt>
                <c:pt idx="182">
                  <c:v>-9.2331139603629697E-4</c:v>
                </c:pt>
                <c:pt idx="183">
                  <c:v>-0.26838394999504289</c:v>
                </c:pt>
                <c:pt idx="184">
                  <c:v>-9.7830407321453206E-2</c:v>
                </c:pt>
                <c:pt idx="185">
                  <c:v>1.0999234914779656</c:v>
                </c:pt>
                <c:pt idx="186">
                  <c:v>-6.2005501240492013E-2</c:v>
                </c:pt>
                <c:pt idx="187">
                  <c:v>-0.160983636975288</c:v>
                </c:pt>
                <c:pt idx="188">
                  <c:v>3.1105548143386799E-2</c:v>
                </c:pt>
                <c:pt idx="189">
                  <c:v>0.10282180458307302</c:v>
                </c:pt>
                <c:pt idx="190">
                  <c:v>4.312477260828005E-2</c:v>
                </c:pt>
                <c:pt idx="191">
                  <c:v>0.32494524121284696</c:v>
                </c:pt>
                <c:pt idx="192">
                  <c:v>-5.2903488278388998E-2</c:v>
                </c:pt>
                <c:pt idx="193">
                  <c:v>6.5076611936092682E-2</c:v>
                </c:pt>
                <c:pt idx="194">
                  <c:v>1.1922270059585661E-2</c:v>
                </c:pt>
                <c:pt idx="195">
                  <c:v>0.40952306985855214</c:v>
                </c:pt>
                <c:pt idx="196">
                  <c:v>0.19475215673446741</c:v>
                </c:pt>
                <c:pt idx="197">
                  <c:v>0.34251993894577032</c:v>
                </c:pt>
                <c:pt idx="198">
                  <c:v>-2.2713517770171329E-2</c:v>
                </c:pt>
                <c:pt idx="199">
                  <c:v>6.1421561986207997E-2</c:v>
                </c:pt>
                <c:pt idx="200">
                  <c:v>0.52821153402328502</c:v>
                </c:pt>
                <c:pt idx="201">
                  <c:v>3.5339355468750118E-2</c:v>
                </c:pt>
                <c:pt idx="202">
                  <c:v>3.9354499429464299E-2</c:v>
                </c:pt>
                <c:pt idx="203">
                  <c:v>4.9753617495298677E-2</c:v>
                </c:pt>
                <c:pt idx="204">
                  <c:v>6.8243555724620805E-2</c:v>
                </c:pt>
                <c:pt idx="205">
                  <c:v>0.11241677403450002</c:v>
                </c:pt>
                <c:pt idx="206">
                  <c:v>5.44158890843391E-2</c:v>
                </c:pt>
                <c:pt idx="207">
                  <c:v>-0.19159241020679499</c:v>
                </c:pt>
                <c:pt idx="208">
                  <c:v>6.05779103934765E-2</c:v>
                </c:pt>
                <c:pt idx="209">
                  <c:v>-0.13386839628219668</c:v>
                </c:pt>
                <c:pt idx="210">
                  <c:v>-0.30261948704719532</c:v>
                </c:pt>
                <c:pt idx="211">
                  <c:v>-2.2201115265488652E-2</c:v>
                </c:pt>
                <c:pt idx="212">
                  <c:v>0.50754928588867199</c:v>
                </c:pt>
                <c:pt idx="213">
                  <c:v>0.67154592275619762</c:v>
                </c:pt>
                <c:pt idx="214">
                  <c:v>7.8780405223369598E-2</c:v>
                </c:pt>
                <c:pt idx="215">
                  <c:v>0.30368733406066983</c:v>
                </c:pt>
                <c:pt idx="216">
                  <c:v>-0.19192692637443501</c:v>
                </c:pt>
                <c:pt idx="217">
                  <c:v>0.23607611656189051</c:v>
                </c:pt>
                <c:pt idx="218">
                  <c:v>0.11548804491758299</c:v>
                </c:pt>
                <c:pt idx="219">
                  <c:v>-0.13097752630710588</c:v>
                </c:pt>
                <c:pt idx="220">
                  <c:v>0.27986726164817832</c:v>
                </c:pt>
                <c:pt idx="221">
                  <c:v>0.13466762006282801</c:v>
                </c:pt>
                <c:pt idx="222">
                  <c:v>5.8718230575323306E-2</c:v>
                </c:pt>
                <c:pt idx="223">
                  <c:v>-2.3942116647958797E-2</c:v>
                </c:pt>
                <c:pt idx="224">
                  <c:v>1.4101351611316254E-2</c:v>
                </c:pt>
                <c:pt idx="225">
                  <c:v>0.13298057019710499</c:v>
                </c:pt>
                <c:pt idx="226">
                  <c:v>6.8958319723606096E-2</c:v>
                </c:pt>
                <c:pt idx="227">
                  <c:v>-5.6568514555692714E-2</c:v>
                </c:pt>
                <c:pt idx="228">
                  <c:v>-1.2488855281844735E-3</c:v>
                </c:pt>
                <c:pt idx="229">
                  <c:v>1.2855705805122901E-2</c:v>
                </c:pt>
                <c:pt idx="230">
                  <c:v>-0.11218664050102226</c:v>
                </c:pt>
                <c:pt idx="231">
                  <c:v>-0.37470948696136502</c:v>
                </c:pt>
                <c:pt idx="232">
                  <c:v>0.3703264594078079</c:v>
                </c:pt>
                <c:pt idx="233">
                  <c:v>-5.8779674582183404E-3</c:v>
                </c:pt>
                <c:pt idx="234">
                  <c:v>2.1490610379260109E-4</c:v>
                </c:pt>
                <c:pt idx="235">
                  <c:v>-8.79667103290558E-2</c:v>
                </c:pt>
                <c:pt idx="236">
                  <c:v>0.50656712055205966</c:v>
                </c:pt>
                <c:pt idx="237">
                  <c:v>4.0371716022491524E-3</c:v>
                </c:pt>
                <c:pt idx="238">
                  <c:v>0.28748616576194991</c:v>
                </c:pt>
                <c:pt idx="239">
                  <c:v>-0.14816170930862388</c:v>
                </c:pt>
                <c:pt idx="240">
                  <c:v>-8.8938400149345564E-2</c:v>
                </c:pt>
                <c:pt idx="241">
                  <c:v>-0.15526171028614041</c:v>
                </c:pt>
                <c:pt idx="242">
                  <c:v>-5.2789044566452495E-3</c:v>
                </c:pt>
                <c:pt idx="243">
                  <c:v>-0.89149123430252164</c:v>
                </c:pt>
                <c:pt idx="244">
                  <c:v>-7.2702281177044279E-3</c:v>
                </c:pt>
                <c:pt idx="245">
                  <c:v>-0.28529247641563399</c:v>
                </c:pt>
                <c:pt idx="246">
                  <c:v>0.10366069525480302</c:v>
                </c:pt>
                <c:pt idx="247">
                  <c:v>0.228254213929176</c:v>
                </c:pt>
                <c:pt idx="248">
                  <c:v>2.5185061618685702E-2</c:v>
                </c:pt>
                <c:pt idx="249">
                  <c:v>2.0840410143136999E-2</c:v>
                </c:pt>
                <c:pt idx="250">
                  <c:v>-3.9403557777404917E-2</c:v>
                </c:pt>
                <c:pt idx="251">
                  <c:v>0.29129710793495295</c:v>
                </c:pt>
                <c:pt idx="252">
                  <c:v>-0.25391122698783902</c:v>
                </c:pt>
                <c:pt idx="253">
                  <c:v>-5.2717790007591553E-2</c:v>
                </c:pt>
                <c:pt idx="254">
                  <c:v>5.55773191154003E-2</c:v>
                </c:pt>
                <c:pt idx="255">
                  <c:v>-9.87434312701225E-2</c:v>
                </c:pt>
                <c:pt idx="256">
                  <c:v>0.13891144096851299</c:v>
                </c:pt>
                <c:pt idx="257">
                  <c:v>0.151658579707146</c:v>
                </c:pt>
                <c:pt idx="258">
                  <c:v>-2.7166033163666701E-2</c:v>
                </c:pt>
                <c:pt idx="259">
                  <c:v>-2.5587007403373867E-2</c:v>
                </c:pt>
                <c:pt idx="260">
                  <c:v>0.13259674608707445</c:v>
                </c:pt>
                <c:pt idx="261">
                  <c:v>-0.53940159082412698</c:v>
                </c:pt>
                <c:pt idx="262">
                  <c:v>0.11464757472276695</c:v>
                </c:pt>
                <c:pt idx="263">
                  <c:v>3.8568634539842564E-2</c:v>
                </c:pt>
                <c:pt idx="264">
                  <c:v>-0.26409128308296198</c:v>
                </c:pt>
                <c:pt idx="265">
                  <c:v>0.11073073744773899</c:v>
                </c:pt>
                <c:pt idx="266">
                  <c:v>0.54771304130554199</c:v>
                </c:pt>
                <c:pt idx="267">
                  <c:v>1.7999349161982502E-2</c:v>
                </c:pt>
                <c:pt idx="268">
                  <c:v>5.2143894135952003E-2</c:v>
                </c:pt>
                <c:pt idx="269">
                  <c:v>4.5664928853512025E-2</c:v>
                </c:pt>
                <c:pt idx="270">
                  <c:v>6.02660439908504E-2</c:v>
                </c:pt>
                <c:pt idx="271">
                  <c:v>0.31607663631439326</c:v>
                </c:pt>
                <c:pt idx="272">
                  <c:v>-0.28359949588775707</c:v>
                </c:pt>
                <c:pt idx="273">
                  <c:v>4.2775884270668002E-2</c:v>
                </c:pt>
                <c:pt idx="274">
                  <c:v>0.18435426056384999</c:v>
                </c:pt>
                <c:pt idx="275">
                  <c:v>0.57899546623230214</c:v>
                </c:pt>
                <c:pt idx="276">
                  <c:v>-3.2373026013374433E-2</c:v>
                </c:pt>
                <c:pt idx="277">
                  <c:v>-5.3652073256671591E-4</c:v>
                </c:pt>
                <c:pt idx="278">
                  <c:v>0.28464838862419101</c:v>
                </c:pt>
                <c:pt idx="279">
                  <c:v>-0.36416941881179793</c:v>
                </c:pt>
                <c:pt idx="280">
                  <c:v>1.0166786611080223E-2</c:v>
                </c:pt>
                <c:pt idx="281">
                  <c:v>0.10982692986726802</c:v>
                </c:pt>
                <c:pt idx="282">
                  <c:v>0.6684732437133809</c:v>
                </c:pt>
                <c:pt idx="283">
                  <c:v>0.45446088910102883</c:v>
                </c:pt>
                <c:pt idx="284">
                  <c:v>-0.19841380417347063</c:v>
                </c:pt>
                <c:pt idx="285">
                  <c:v>0.16866140067577401</c:v>
                </c:pt>
                <c:pt idx="286">
                  <c:v>-0.12659147381782557</c:v>
                </c:pt>
                <c:pt idx="287">
                  <c:v>0.23123401403427099</c:v>
                </c:pt>
                <c:pt idx="288">
                  <c:v>-1.91274471580982E-2</c:v>
                </c:pt>
                <c:pt idx="289">
                  <c:v>1.8568120896816375E-2</c:v>
                </c:pt>
                <c:pt idx="290">
                  <c:v>-7.3681421577930506E-2</c:v>
                </c:pt>
                <c:pt idx="291">
                  <c:v>-0.28679117560386702</c:v>
                </c:pt>
                <c:pt idx="292">
                  <c:v>7.5936195207759803E-4</c:v>
                </c:pt>
                <c:pt idx="293">
                  <c:v>0.10254754126071899</c:v>
                </c:pt>
                <c:pt idx="294">
                  <c:v>2.0420011132955593E-2</c:v>
                </c:pt>
                <c:pt idx="295">
                  <c:v>-0.10735739022493385</c:v>
                </c:pt>
                <c:pt idx="296">
                  <c:v>0.11264830827713</c:v>
                </c:pt>
                <c:pt idx="297">
                  <c:v>4.3148331344127704E-2</c:v>
                </c:pt>
                <c:pt idx="298">
                  <c:v>-2.9960889369249268E-2</c:v>
                </c:pt>
                <c:pt idx="299">
                  <c:v>2.7648957446217634E-2</c:v>
                </c:pt>
                <c:pt idx="300">
                  <c:v>-1.1604867875576E-2</c:v>
                </c:pt>
                <c:pt idx="301">
                  <c:v>0.16741128265857699</c:v>
                </c:pt>
                <c:pt idx="302">
                  <c:v>-0.30463841557502702</c:v>
                </c:pt>
                <c:pt idx="303">
                  <c:v>9.6018537878990187E-2</c:v>
                </c:pt>
                <c:pt idx="304">
                  <c:v>-0.23452575504779799</c:v>
                </c:pt>
                <c:pt idx="305">
                  <c:v>-2.0951330661773848E-2</c:v>
                </c:pt>
                <c:pt idx="306">
                  <c:v>0.38398021459579595</c:v>
                </c:pt>
                <c:pt idx="307">
                  <c:v>1.1102419346571048E-2</c:v>
                </c:pt>
                <c:pt idx="308">
                  <c:v>0.10725212097168071</c:v>
                </c:pt>
                <c:pt idx="309">
                  <c:v>-0.10915650427341542</c:v>
                </c:pt>
                <c:pt idx="310">
                  <c:v>0.20744426548481054</c:v>
                </c:pt>
                <c:pt idx="311">
                  <c:v>-2.4783736094832393E-2</c:v>
                </c:pt>
                <c:pt idx="312">
                  <c:v>-9.217203408479685E-2</c:v>
                </c:pt>
                <c:pt idx="313">
                  <c:v>-0.22141377627849601</c:v>
                </c:pt>
                <c:pt idx="314">
                  <c:v>9.2546157538890797E-2</c:v>
                </c:pt>
                <c:pt idx="315">
                  <c:v>6.2850229442119723E-2</c:v>
                </c:pt>
                <c:pt idx="316">
                  <c:v>-5.1768708974123022E-2</c:v>
                </c:pt>
                <c:pt idx="317">
                  <c:v>3.5453215241432298E-4</c:v>
                </c:pt>
                <c:pt idx="318">
                  <c:v>0.11450286209583301</c:v>
                </c:pt>
                <c:pt idx="319">
                  <c:v>0.442051321268082</c:v>
                </c:pt>
                <c:pt idx="320">
                  <c:v>-0.27743595838546797</c:v>
                </c:pt>
                <c:pt idx="321">
                  <c:v>-4.1606586426496499E-2</c:v>
                </c:pt>
                <c:pt idx="322">
                  <c:v>-1.5402410179376599E-2</c:v>
                </c:pt>
                <c:pt idx="323">
                  <c:v>-2.4177318438887652E-2</c:v>
                </c:pt>
                <c:pt idx="324">
                  <c:v>-5.5023081600665998E-2</c:v>
                </c:pt>
                <c:pt idx="325">
                  <c:v>5.1984321326017401E-2</c:v>
                </c:pt>
                <c:pt idx="326">
                  <c:v>2.0845323801040611E-2</c:v>
                </c:pt>
                <c:pt idx="327">
                  <c:v>0.13992407917976399</c:v>
                </c:pt>
                <c:pt idx="328">
                  <c:v>3.7447710055858066E-3</c:v>
                </c:pt>
                <c:pt idx="329">
                  <c:v>1.9822867587208751E-2</c:v>
                </c:pt>
                <c:pt idx="330">
                  <c:v>0.31302344799041826</c:v>
                </c:pt>
                <c:pt idx="331">
                  <c:v>8.8206464424729642E-3</c:v>
                </c:pt>
                <c:pt idx="332">
                  <c:v>0.24385780096054097</c:v>
                </c:pt>
                <c:pt idx="333">
                  <c:v>1.9853165373206156E-2</c:v>
                </c:pt>
                <c:pt idx="334">
                  <c:v>-2.8012886177748398E-3</c:v>
                </c:pt>
                <c:pt idx="335">
                  <c:v>2.8177617117762652E-2</c:v>
                </c:pt>
                <c:pt idx="336">
                  <c:v>-1.2827962636947601E-2</c:v>
                </c:pt>
                <c:pt idx="337">
                  <c:v>7.1543179452419295E-2</c:v>
                </c:pt>
                <c:pt idx="338">
                  <c:v>-3.5581206902861695E-3</c:v>
                </c:pt>
                <c:pt idx="339">
                  <c:v>0.30655068159103432</c:v>
                </c:pt>
                <c:pt idx="340">
                  <c:v>0.10847837477922399</c:v>
                </c:pt>
                <c:pt idx="341">
                  <c:v>-9.7600143635645563E-4</c:v>
                </c:pt>
                <c:pt idx="342">
                  <c:v>0.3753215670585649</c:v>
                </c:pt>
                <c:pt idx="343">
                  <c:v>2.5806050747633001E-2</c:v>
                </c:pt>
                <c:pt idx="344">
                  <c:v>-4.7366868704557398E-2</c:v>
                </c:pt>
                <c:pt idx="345">
                  <c:v>0.255165904760361</c:v>
                </c:pt>
                <c:pt idx="346">
                  <c:v>-0.10185040533542579</c:v>
                </c:pt>
                <c:pt idx="347">
                  <c:v>0.74394822120666504</c:v>
                </c:pt>
                <c:pt idx="348">
                  <c:v>5.6328713893890402E-2</c:v>
                </c:pt>
                <c:pt idx="349">
                  <c:v>-3.2954607158899416E-3</c:v>
                </c:pt>
                <c:pt idx="350">
                  <c:v>-2.6953711640089802E-3</c:v>
                </c:pt>
                <c:pt idx="351">
                  <c:v>0.23300601541995997</c:v>
                </c:pt>
                <c:pt idx="352" formatCode="0.00E+00">
                  <c:v>-2.9615908715641268E-5</c:v>
                </c:pt>
                <c:pt idx="353">
                  <c:v>1.34372096508741E-2</c:v>
                </c:pt>
                <c:pt idx="354">
                  <c:v>2.9181266203522706E-2</c:v>
                </c:pt>
                <c:pt idx="355">
                  <c:v>-9.7171505913138407E-3</c:v>
                </c:pt>
                <c:pt idx="356">
                  <c:v>-3.9741847664117931E-2</c:v>
                </c:pt>
                <c:pt idx="357">
                  <c:v>4.9622319638729102E-2</c:v>
                </c:pt>
                <c:pt idx="358">
                  <c:v>-2.3884084075689288E-2</c:v>
                </c:pt>
                <c:pt idx="359">
                  <c:v>-0.48825851082801802</c:v>
                </c:pt>
                <c:pt idx="360">
                  <c:v>2.8488624375313499E-3</c:v>
                </c:pt>
                <c:pt idx="361">
                  <c:v>0.125281512737274</c:v>
                </c:pt>
                <c:pt idx="362">
                  <c:v>4.57392260432245E-3</c:v>
                </c:pt>
                <c:pt idx="363">
                  <c:v>3.0901499092578888E-2</c:v>
                </c:pt>
                <c:pt idx="364">
                  <c:v>0.11279903352260599</c:v>
                </c:pt>
                <c:pt idx="365">
                  <c:v>0.14667358994483887</c:v>
                </c:pt>
                <c:pt idx="366">
                  <c:v>2.5689553469419639E-2</c:v>
                </c:pt>
                <c:pt idx="367">
                  <c:v>5.9751462191343495E-2</c:v>
                </c:pt>
                <c:pt idx="368">
                  <c:v>1.8881267169490549E-4</c:v>
                </c:pt>
                <c:pt idx="369">
                  <c:v>1.3712098821997599E-2</c:v>
                </c:pt>
                <c:pt idx="370">
                  <c:v>2.5794131215661802E-4</c:v>
                </c:pt>
                <c:pt idx="371">
                  <c:v>-0.40717926621437195</c:v>
                </c:pt>
                <c:pt idx="372">
                  <c:v>7.5805738568305997E-2</c:v>
                </c:pt>
                <c:pt idx="373">
                  <c:v>0.58683449029922496</c:v>
                </c:pt>
                <c:pt idx="374">
                  <c:v>5.4700523614883534E-2</c:v>
                </c:pt>
                <c:pt idx="375">
                  <c:v>7.4845716357231321E-2</c:v>
                </c:pt>
                <c:pt idx="376">
                  <c:v>-0.7693263292312601</c:v>
                </c:pt>
                <c:pt idx="377">
                  <c:v>-0.11521716415882098</c:v>
                </c:pt>
                <c:pt idx="378">
                  <c:v>0.104145705699921</c:v>
                </c:pt>
                <c:pt idx="379">
                  <c:v>-0.83649724721908814</c:v>
                </c:pt>
                <c:pt idx="380">
                  <c:v>0.17691552639007599</c:v>
                </c:pt>
                <c:pt idx="381">
                  <c:v>5.161743983626392E-2</c:v>
                </c:pt>
                <c:pt idx="382">
                  <c:v>-3.747739270329499E-2</c:v>
                </c:pt>
                <c:pt idx="383">
                  <c:v>-7.1168161928653703E-2</c:v>
                </c:pt>
                <c:pt idx="384">
                  <c:v>8.4924638271331898E-2</c:v>
                </c:pt>
                <c:pt idx="385">
                  <c:v>0.17760622501373297</c:v>
                </c:pt>
                <c:pt idx="386">
                  <c:v>0.55014771223068415</c:v>
                </c:pt>
                <c:pt idx="387">
                  <c:v>0.12741623818874451</c:v>
                </c:pt>
                <c:pt idx="388">
                  <c:v>-0.13392347097396901</c:v>
                </c:pt>
                <c:pt idx="389">
                  <c:v>3.1329395715147404E-3</c:v>
                </c:pt>
                <c:pt idx="390">
                  <c:v>0.12181423604488402</c:v>
                </c:pt>
                <c:pt idx="391">
                  <c:v>-7.7085629105567904E-2</c:v>
                </c:pt>
                <c:pt idx="392">
                  <c:v>5.5264133960008704E-2</c:v>
                </c:pt>
                <c:pt idx="393">
                  <c:v>8.2524798810482525E-2</c:v>
                </c:pt>
                <c:pt idx="394">
                  <c:v>3.5174865275621442E-2</c:v>
                </c:pt>
                <c:pt idx="395">
                  <c:v>9.5422476530075226E-2</c:v>
                </c:pt>
                <c:pt idx="396">
                  <c:v>6.8075448274612385E-2</c:v>
                </c:pt>
                <c:pt idx="397">
                  <c:v>-1.6518756747245802E-2</c:v>
                </c:pt>
                <c:pt idx="398">
                  <c:v>8.5056357085704845E-2</c:v>
                </c:pt>
                <c:pt idx="399">
                  <c:v>-0.17226494848728274</c:v>
                </c:pt>
                <c:pt idx="400">
                  <c:v>-0.32851639389992043</c:v>
                </c:pt>
                <c:pt idx="401">
                  <c:v>1.4059398323297494E-2</c:v>
                </c:pt>
                <c:pt idx="402">
                  <c:v>4.4302504509687556E-2</c:v>
                </c:pt>
                <c:pt idx="403">
                  <c:v>5.6603159755468375E-2</c:v>
                </c:pt>
                <c:pt idx="404">
                  <c:v>4.4619552791118601E-2</c:v>
                </c:pt>
                <c:pt idx="405">
                  <c:v>-2.0204046741128006E-2</c:v>
                </c:pt>
                <c:pt idx="406">
                  <c:v>1.9067478133365599E-3</c:v>
                </c:pt>
                <c:pt idx="407">
                  <c:v>1.2501562945544699E-2</c:v>
                </c:pt>
                <c:pt idx="408">
                  <c:v>0.19992105662822701</c:v>
                </c:pt>
                <c:pt idx="409">
                  <c:v>-0.46967941522598383</c:v>
                </c:pt>
                <c:pt idx="410">
                  <c:v>-7.291144132614169E-2</c:v>
                </c:pt>
                <c:pt idx="411">
                  <c:v>0.19886210560798601</c:v>
                </c:pt>
                <c:pt idx="412">
                  <c:v>6.6851796582341394E-3</c:v>
                </c:pt>
                <c:pt idx="413">
                  <c:v>-0.14401294291019451</c:v>
                </c:pt>
                <c:pt idx="414">
                  <c:v>0.16403524577617651</c:v>
                </c:pt>
                <c:pt idx="415">
                  <c:v>0.34303802251815779</c:v>
                </c:pt>
                <c:pt idx="416">
                  <c:v>5.7110898196697214E-2</c:v>
                </c:pt>
                <c:pt idx="417">
                  <c:v>-6.9878242909908322E-2</c:v>
                </c:pt>
                <c:pt idx="418">
                  <c:v>0.74841225147247303</c:v>
                </c:pt>
                <c:pt idx="419">
                  <c:v>4.3907042592763845E-2</c:v>
                </c:pt>
                <c:pt idx="420">
                  <c:v>-0.27908760309219438</c:v>
                </c:pt>
                <c:pt idx="421">
                  <c:v>-0.57227063179016102</c:v>
                </c:pt>
                <c:pt idx="422">
                  <c:v>-7.8479396179318393E-3</c:v>
                </c:pt>
                <c:pt idx="423">
                  <c:v>0.15227945148944969</c:v>
                </c:pt>
                <c:pt idx="424">
                  <c:v>-5.2755754441022921E-2</c:v>
                </c:pt>
                <c:pt idx="425">
                  <c:v>0.115463599562645</c:v>
                </c:pt>
                <c:pt idx="426">
                  <c:v>0.16931329667568201</c:v>
                </c:pt>
                <c:pt idx="427">
                  <c:v>-0.38117349147796725</c:v>
                </c:pt>
                <c:pt idx="428">
                  <c:v>0.23099000751972257</c:v>
                </c:pt>
                <c:pt idx="429">
                  <c:v>0.68277120590210005</c:v>
                </c:pt>
                <c:pt idx="430">
                  <c:v>0.52498978376388605</c:v>
                </c:pt>
                <c:pt idx="431">
                  <c:v>0.11198854446411102</c:v>
                </c:pt>
                <c:pt idx="432">
                  <c:v>0.41247892379760909</c:v>
                </c:pt>
                <c:pt idx="433">
                  <c:v>-3.3032946288585802E-2</c:v>
                </c:pt>
                <c:pt idx="434">
                  <c:v>0.21094694733619795</c:v>
                </c:pt>
                <c:pt idx="435">
                  <c:v>-1.6686491668224352E-2</c:v>
                </c:pt>
                <c:pt idx="436">
                  <c:v>-8.1574596464634247E-2</c:v>
                </c:pt>
                <c:pt idx="437">
                  <c:v>-9.964083135128067E-2</c:v>
                </c:pt>
                <c:pt idx="438">
                  <c:v>7.1393223479390274E-3</c:v>
                </c:pt>
                <c:pt idx="439">
                  <c:v>-1.0294953361153599E-2</c:v>
                </c:pt>
                <c:pt idx="440">
                  <c:v>0.19369852542877167</c:v>
                </c:pt>
                <c:pt idx="441">
                  <c:v>-0.18071576952934357</c:v>
                </c:pt>
                <c:pt idx="442">
                  <c:v>6.8432435393333615E-2</c:v>
                </c:pt>
                <c:pt idx="443">
                  <c:v>1.2533857952803399E-3</c:v>
                </c:pt>
                <c:pt idx="444">
                  <c:v>9.6591703593730968E-2</c:v>
                </c:pt>
                <c:pt idx="445">
                  <c:v>4.3433210812509277E-3</c:v>
                </c:pt>
                <c:pt idx="446">
                  <c:v>-0.14623701572418199</c:v>
                </c:pt>
                <c:pt idx="447">
                  <c:v>3.1172126531601001E-2</c:v>
                </c:pt>
                <c:pt idx="448">
                  <c:v>-0.128379791975021</c:v>
                </c:pt>
                <c:pt idx="449">
                  <c:v>-8.4168575704098109E-2</c:v>
                </c:pt>
                <c:pt idx="450">
                  <c:v>4.7966986894607752E-2</c:v>
                </c:pt>
                <c:pt idx="451">
                  <c:v>0.55034631490707397</c:v>
                </c:pt>
                <c:pt idx="452">
                  <c:v>1.3052304983138998</c:v>
                </c:pt>
                <c:pt idx="453">
                  <c:v>-0.25058785080909701</c:v>
                </c:pt>
                <c:pt idx="454">
                  <c:v>-0.3055779933929465</c:v>
                </c:pt>
                <c:pt idx="455">
                  <c:v>-0.15120592713355988</c:v>
                </c:pt>
                <c:pt idx="456">
                  <c:v>-0.15270395576953899</c:v>
                </c:pt>
                <c:pt idx="457">
                  <c:v>-1.9006121903657965E-2</c:v>
                </c:pt>
                <c:pt idx="458">
                  <c:v>2.69279908388853E-2</c:v>
                </c:pt>
                <c:pt idx="459">
                  <c:v>-0.21768844127654999</c:v>
                </c:pt>
                <c:pt idx="460">
                  <c:v>0.18675132095813801</c:v>
                </c:pt>
                <c:pt idx="461">
                  <c:v>0.22997404634952501</c:v>
                </c:pt>
                <c:pt idx="462">
                  <c:v>9.1078877449035603E-2</c:v>
                </c:pt>
                <c:pt idx="463">
                  <c:v>5.2098738960922007E-3</c:v>
                </c:pt>
                <c:pt idx="464">
                  <c:v>-7.6768286526203476E-3</c:v>
                </c:pt>
                <c:pt idx="465">
                  <c:v>5.5990025401115404E-2</c:v>
                </c:pt>
                <c:pt idx="466">
                  <c:v>0.154889076948166</c:v>
                </c:pt>
                <c:pt idx="467">
                  <c:v>-0.13538885116577101</c:v>
                </c:pt>
                <c:pt idx="468">
                  <c:v>4.2608156800270088E-2</c:v>
                </c:pt>
                <c:pt idx="469">
                  <c:v>3.990434855222711E-2</c:v>
                </c:pt>
                <c:pt idx="470">
                  <c:v>0.74713432788849066</c:v>
                </c:pt>
                <c:pt idx="471">
                  <c:v>-7.4851135723292802E-3</c:v>
                </c:pt>
                <c:pt idx="472">
                  <c:v>-2.8959745541214995E-2</c:v>
                </c:pt>
                <c:pt idx="473">
                  <c:v>-1.9206278026104001E-2</c:v>
                </c:pt>
                <c:pt idx="474">
                  <c:v>-4.8237778246402699E-2</c:v>
                </c:pt>
                <c:pt idx="475">
                  <c:v>0.120570115745068</c:v>
                </c:pt>
                <c:pt idx="476">
                  <c:v>0.194050967693329</c:v>
                </c:pt>
                <c:pt idx="477">
                  <c:v>0.74703240394592296</c:v>
                </c:pt>
                <c:pt idx="478">
                  <c:v>0.51417231559753396</c:v>
                </c:pt>
                <c:pt idx="479">
                  <c:v>-6.25239405781031E-3</c:v>
                </c:pt>
                <c:pt idx="480">
                  <c:v>-3.4764641895890197E-3</c:v>
                </c:pt>
                <c:pt idx="481">
                  <c:v>0.13834550976753199</c:v>
                </c:pt>
                <c:pt idx="482">
                  <c:v>-1.8591174855828323E-2</c:v>
                </c:pt>
                <c:pt idx="483">
                  <c:v>-9.7408182919025404E-3</c:v>
                </c:pt>
                <c:pt idx="484">
                  <c:v>-0.40061423182487643</c:v>
                </c:pt>
                <c:pt idx="485">
                  <c:v>0.1656832844018945</c:v>
                </c:pt>
                <c:pt idx="486">
                  <c:v>-0.26909503340721103</c:v>
                </c:pt>
                <c:pt idx="487">
                  <c:v>-2.1329273004084852E-3</c:v>
                </c:pt>
                <c:pt idx="488">
                  <c:v>1.9951770082116186E-2</c:v>
                </c:pt>
                <c:pt idx="489">
                  <c:v>-0.14982832968234999</c:v>
                </c:pt>
                <c:pt idx="490">
                  <c:v>3.1359286513179649E-3</c:v>
                </c:pt>
                <c:pt idx="491">
                  <c:v>5.6012035347521609E-3</c:v>
                </c:pt>
                <c:pt idx="492">
                  <c:v>-1.7894195392727921E-2</c:v>
                </c:pt>
                <c:pt idx="493">
                  <c:v>3.8366280496120501E-2</c:v>
                </c:pt>
                <c:pt idx="494">
                  <c:v>6.6584482789039598E-2</c:v>
                </c:pt>
                <c:pt idx="495">
                  <c:v>6.5798461437225605E-2</c:v>
                </c:pt>
                <c:pt idx="496">
                  <c:v>0.422243922948837</c:v>
                </c:pt>
                <c:pt idx="497">
                  <c:v>-0.176896557211876</c:v>
                </c:pt>
                <c:pt idx="498">
                  <c:v>7.8283280134201133E-2</c:v>
                </c:pt>
                <c:pt idx="499">
                  <c:v>-0.14811979234218645</c:v>
                </c:pt>
              </c:numCache>
            </c:numRef>
          </c:xVal>
          <c:yVal>
            <c:numRef>
              <c:f>Sheet1!$C$1:$C$500</c:f>
              <c:numCache>
                <c:formatCode>General</c:formatCode>
                <c:ptCount val="500"/>
                <c:pt idx="0">
                  <c:v>-0.13901080191135401</c:v>
                </c:pt>
                <c:pt idx="1">
                  <c:v>-1.9524186849594151E-2</c:v>
                </c:pt>
                <c:pt idx="2">
                  <c:v>0.10061652958393133</c:v>
                </c:pt>
                <c:pt idx="3">
                  <c:v>-8.5575105622411104E-3</c:v>
                </c:pt>
                <c:pt idx="4">
                  <c:v>-5.8449774980545023E-2</c:v>
                </c:pt>
                <c:pt idx="5">
                  <c:v>-0.13510793447494501</c:v>
                </c:pt>
                <c:pt idx="6">
                  <c:v>7.8566901385784094E-2</c:v>
                </c:pt>
                <c:pt idx="7">
                  <c:v>0.12870545685291357</c:v>
                </c:pt>
                <c:pt idx="8">
                  <c:v>7.1185240522026998E-3</c:v>
                </c:pt>
                <c:pt idx="9">
                  <c:v>7.0677800104022E-3</c:v>
                </c:pt>
                <c:pt idx="10">
                  <c:v>0.31995767354965443</c:v>
                </c:pt>
                <c:pt idx="11">
                  <c:v>3.7302531301975299E-2</c:v>
                </c:pt>
                <c:pt idx="12">
                  <c:v>-0.33138009905815291</c:v>
                </c:pt>
                <c:pt idx="13">
                  <c:v>4.3906714767217622E-2</c:v>
                </c:pt>
                <c:pt idx="14">
                  <c:v>7.5497576035559429E-3</c:v>
                </c:pt>
                <c:pt idx="15">
                  <c:v>-0.18285223841667245</c:v>
                </c:pt>
                <c:pt idx="16">
                  <c:v>1.72519814223051E-2</c:v>
                </c:pt>
                <c:pt idx="17">
                  <c:v>-1.9605644047260375E-2</c:v>
                </c:pt>
                <c:pt idx="18">
                  <c:v>-6.6889701411128114E-3</c:v>
                </c:pt>
                <c:pt idx="19">
                  <c:v>-0.27801492810249395</c:v>
                </c:pt>
                <c:pt idx="20">
                  <c:v>1.3830462470650699E-2</c:v>
                </c:pt>
                <c:pt idx="21">
                  <c:v>-0.10852929949760402</c:v>
                </c:pt>
                <c:pt idx="22">
                  <c:v>1.6505502164363951E-2</c:v>
                </c:pt>
                <c:pt idx="23">
                  <c:v>-0.3288185298442865</c:v>
                </c:pt>
                <c:pt idx="24">
                  <c:v>-4.5559927821159404E-2</c:v>
                </c:pt>
                <c:pt idx="25">
                  <c:v>2.31299898587167E-3</c:v>
                </c:pt>
                <c:pt idx="26">
                  <c:v>-0.20071902871131941</c:v>
                </c:pt>
                <c:pt idx="27">
                  <c:v>1.5578577294945748E-2</c:v>
                </c:pt>
                <c:pt idx="28">
                  <c:v>-3.1938944011926811E-2</c:v>
                </c:pt>
                <c:pt idx="29">
                  <c:v>0.43527689576149126</c:v>
                </c:pt>
                <c:pt idx="30">
                  <c:v>0.21676959097385401</c:v>
                </c:pt>
                <c:pt idx="31">
                  <c:v>0.15713995695114141</c:v>
                </c:pt>
                <c:pt idx="32">
                  <c:v>-0.44896972179412797</c:v>
                </c:pt>
                <c:pt idx="33">
                  <c:v>-0.36622172594070496</c:v>
                </c:pt>
                <c:pt idx="34">
                  <c:v>-1.1927015148103263E-3</c:v>
                </c:pt>
                <c:pt idx="35">
                  <c:v>-7.9096592962742213E-2</c:v>
                </c:pt>
                <c:pt idx="36">
                  <c:v>-3.8434013724327233E-2</c:v>
                </c:pt>
                <c:pt idx="37">
                  <c:v>2.6313068345189101E-2</c:v>
                </c:pt>
                <c:pt idx="38">
                  <c:v>-1.3647515326738456E-2</c:v>
                </c:pt>
                <c:pt idx="39">
                  <c:v>-3.9084970951080301E-2</c:v>
                </c:pt>
                <c:pt idx="40">
                  <c:v>-0.132639676332474</c:v>
                </c:pt>
                <c:pt idx="41">
                  <c:v>-0.17272691428661288</c:v>
                </c:pt>
                <c:pt idx="42">
                  <c:v>-0.22948247194290244</c:v>
                </c:pt>
                <c:pt idx="43">
                  <c:v>-6.6830627620220434E-2</c:v>
                </c:pt>
                <c:pt idx="44">
                  <c:v>0.265790015459061</c:v>
                </c:pt>
                <c:pt idx="45">
                  <c:v>-8.8975072139874816E-4</c:v>
                </c:pt>
                <c:pt idx="46">
                  <c:v>-0.14347815513610856</c:v>
                </c:pt>
                <c:pt idx="47">
                  <c:v>0.58606255054473733</c:v>
                </c:pt>
                <c:pt idx="48">
                  <c:v>7.3100484907627369E-2</c:v>
                </c:pt>
                <c:pt idx="49">
                  <c:v>-0.60098844766616966</c:v>
                </c:pt>
                <c:pt idx="50">
                  <c:v>4.9724930431694074E-4</c:v>
                </c:pt>
                <c:pt idx="51">
                  <c:v>-2.9790129046887177E-3</c:v>
                </c:pt>
                <c:pt idx="52">
                  <c:v>5.1135651767253876E-2</c:v>
                </c:pt>
                <c:pt idx="53">
                  <c:v>-2.9530046507716252E-2</c:v>
                </c:pt>
                <c:pt idx="54">
                  <c:v>4.14956547319889E-2</c:v>
                </c:pt>
                <c:pt idx="55">
                  <c:v>0.13085421919822701</c:v>
                </c:pt>
                <c:pt idx="56">
                  <c:v>-0.15265449881553644</c:v>
                </c:pt>
                <c:pt idx="57">
                  <c:v>-5.3639714606106333E-3</c:v>
                </c:pt>
                <c:pt idx="58">
                  <c:v>-4.9939397722482702E-2</c:v>
                </c:pt>
                <c:pt idx="59">
                  <c:v>0.64547049999237105</c:v>
                </c:pt>
                <c:pt idx="60">
                  <c:v>-8.3730928599835101E-3</c:v>
                </c:pt>
                <c:pt idx="61">
                  <c:v>-1.20769552886486E-2</c:v>
                </c:pt>
                <c:pt idx="62">
                  <c:v>5.7505208998918513E-2</c:v>
                </c:pt>
                <c:pt idx="63">
                  <c:v>5.6000512093305602E-2</c:v>
                </c:pt>
                <c:pt idx="64">
                  <c:v>5.0231488421559299E-3</c:v>
                </c:pt>
                <c:pt idx="65">
                  <c:v>0.44774270057678173</c:v>
                </c:pt>
                <c:pt idx="66">
                  <c:v>1.9928602501749999E-2</c:v>
                </c:pt>
                <c:pt idx="67">
                  <c:v>3.8721136748790699E-2</c:v>
                </c:pt>
                <c:pt idx="68">
                  <c:v>4.7056581825018241E-3</c:v>
                </c:pt>
                <c:pt idx="69">
                  <c:v>0.28767573833465743</c:v>
                </c:pt>
                <c:pt idx="70">
                  <c:v>-3.9375321939587602E-3</c:v>
                </c:pt>
                <c:pt idx="71">
                  <c:v>0.48823145031928999</c:v>
                </c:pt>
                <c:pt idx="72">
                  <c:v>2.1263429895043397E-2</c:v>
                </c:pt>
                <c:pt idx="73">
                  <c:v>-0.2344353944063198</c:v>
                </c:pt>
                <c:pt idx="74">
                  <c:v>-0.30103835463523893</c:v>
                </c:pt>
                <c:pt idx="75">
                  <c:v>-0.22154797613620841</c:v>
                </c:pt>
                <c:pt idx="76">
                  <c:v>0.27013343572616505</c:v>
                </c:pt>
                <c:pt idx="77">
                  <c:v>-0.15757434070110368</c:v>
                </c:pt>
                <c:pt idx="78">
                  <c:v>-0.17097076773643499</c:v>
                </c:pt>
                <c:pt idx="79">
                  <c:v>0.61269515752792614</c:v>
                </c:pt>
                <c:pt idx="80">
                  <c:v>0.48290950059890708</c:v>
                </c:pt>
                <c:pt idx="81">
                  <c:v>1.6411218792200102E-2</c:v>
                </c:pt>
                <c:pt idx="82">
                  <c:v>4.4669680297374711E-2</c:v>
                </c:pt>
                <c:pt idx="83">
                  <c:v>7.6025977730750996E-2</c:v>
                </c:pt>
                <c:pt idx="84">
                  <c:v>-9.4651348888874776E-2</c:v>
                </c:pt>
                <c:pt idx="85">
                  <c:v>-2.5180352386087201E-3</c:v>
                </c:pt>
                <c:pt idx="86">
                  <c:v>7.1841791272163405E-2</c:v>
                </c:pt>
                <c:pt idx="87">
                  <c:v>-0.37351715564727883</c:v>
                </c:pt>
                <c:pt idx="88">
                  <c:v>3.0452940613031412E-2</c:v>
                </c:pt>
                <c:pt idx="89">
                  <c:v>0.15324471890926444</c:v>
                </c:pt>
                <c:pt idx="90">
                  <c:v>0.31578946113586609</c:v>
                </c:pt>
                <c:pt idx="91">
                  <c:v>-2.218619175255301E-2</c:v>
                </c:pt>
                <c:pt idx="92">
                  <c:v>-6.9075576961040511E-2</c:v>
                </c:pt>
                <c:pt idx="93">
                  <c:v>-9.4981580972671495E-2</c:v>
                </c:pt>
                <c:pt idx="94">
                  <c:v>-0.31756994128227389</c:v>
                </c:pt>
                <c:pt idx="95">
                  <c:v>3.9268583059310885E-2</c:v>
                </c:pt>
                <c:pt idx="96">
                  <c:v>4.8175588250160155E-2</c:v>
                </c:pt>
                <c:pt idx="97">
                  <c:v>0.36509430408477883</c:v>
                </c:pt>
                <c:pt idx="98">
                  <c:v>-5.6929197162389755E-2</c:v>
                </c:pt>
                <c:pt idx="99">
                  <c:v>0.21851462125778201</c:v>
                </c:pt>
                <c:pt idx="100">
                  <c:v>-9.5495261251926394E-2</c:v>
                </c:pt>
                <c:pt idx="101">
                  <c:v>1.7743876203894601E-2</c:v>
                </c:pt>
                <c:pt idx="102">
                  <c:v>-1.8544646445661837E-3</c:v>
                </c:pt>
                <c:pt idx="103">
                  <c:v>0.35354265570640597</c:v>
                </c:pt>
                <c:pt idx="104">
                  <c:v>-2.8632393106818206E-2</c:v>
                </c:pt>
                <c:pt idx="105">
                  <c:v>-1.70096929650754E-3</c:v>
                </c:pt>
                <c:pt idx="106">
                  <c:v>0.30980050563812384</c:v>
                </c:pt>
                <c:pt idx="107">
                  <c:v>-3.9344761520624202E-2</c:v>
                </c:pt>
                <c:pt idx="108">
                  <c:v>8.2123922184110035E-3</c:v>
                </c:pt>
                <c:pt idx="109">
                  <c:v>3.8852714002132395E-2</c:v>
                </c:pt>
                <c:pt idx="110">
                  <c:v>-3.4011736512184206E-2</c:v>
                </c:pt>
                <c:pt idx="111">
                  <c:v>-0.39015880227089089</c:v>
                </c:pt>
                <c:pt idx="112">
                  <c:v>-2.6670079678297091E-2</c:v>
                </c:pt>
                <c:pt idx="113">
                  <c:v>0.46656891703605807</c:v>
                </c:pt>
                <c:pt idx="114">
                  <c:v>-9.6671897917985968E-3</c:v>
                </c:pt>
                <c:pt idx="115">
                  <c:v>6.6274277865886702E-2</c:v>
                </c:pt>
                <c:pt idx="116">
                  <c:v>-1.6632670536637351E-2</c:v>
                </c:pt>
                <c:pt idx="117">
                  <c:v>7.5375132262706798E-2</c:v>
                </c:pt>
                <c:pt idx="118">
                  <c:v>0.23482532799243899</c:v>
                </c:pt>
                <c:pt idx="119">
                  <c:v>3.2691195607185516E-2</c:v>
                </c:pt>
                <c:pt idx="120">
                  <c:v>-2.7701294049620684E-2</c:v>
                </c:pt>
                <c:pt idx="121">
                  <c:v>-0.45373830199241638</c:v>
                </c:pt>
                <c:pt idx="122">
                  <c:v>-9.0667635202407795E-2</c:v>
                </c:pt>
                <c:pt idx="123">
                  <c:v>8.3501517772674727E-2</c:v>
                </c:pt>
                <c:pt idx="124">
                  <c:v>1.3816918944939999E-3</c:v>
                </c:pt>
                <c:pt idx="125">
                  <c:v>1.3779435539618156E-3</c:v>
                </c:pt>
                <c:pt idx="126">
                  <c:v>-5.5462010204792134E-2</c:v>
                </c:pt>
                <c:pt idx="127">
                  <c:v>-0.31410491466522283</c:v>
                </c:pt>
                <c:pt idx="128">
                  <c:v>-4.7956183552742122E-2</c:v>
                </c:pt>
                <c:pt idx="129">
                  <c:v>4.1417531669139904E-2</c:v>
                </c:pt>
                <c:pt idx="130">
                  <c:v>-5.8879055082797845E-2</c:v>
                </c:pt>
                <c:pt idx="131">
                  <c:v>9.002833627164402E-3</c:v>
                </c:pt>
                <c:pt idx="132">
                  <c:v>1.4772150665521601E-2</c:v>
                </c:pt>
                <c:pt idx="133">
                  <c:v>-0.40610259771347107</c:v>
                </c:pt>
                <c:pt idx="134">
                  <c:v>-8.8343955576420066E-2</c:v>
                </c:pt>
                <c:pt idx="135">
                  <c:v>9.6540592610836265E-2</c:v>
                </c:pt>
                <c:pt idx="136">
                  <c:v>-0.10715023428201723</c:v>
                </c:pt>
                <c:pt idx="137">
                  <c:v>-7.1045458316803006E-2</c:v>
                </c:pt>
                <c:pt idx="138">
                  <c:v>0.83077651262283514</c:v>
                </c:pt>
                <c:pt idx="139">
                  <c:v>-0.20291535556316495</c:v>
                </c:pt>
                <c:pt idx="140">
                  <c:v>0.18370941281318751</c:v>
                </c:pt>
                <c:pt idx="141">
                  <c:v>-7.6640206389129197E-3</c:v>
                </c:pt>
                <c:pt idx="142">
                  <c:v>-8.4344781935214982E-2</c:v>
                </c:pt>
                <c:pt idx="143">
                  <c:v>-0.48089367151260543</c:v>
                </c:pt>
                <c:pt idx="144">
                  <c:v>0.17570641636848441</c:v>
                </c:pt>
                <c:pt idx="145">
                  <c:v>8.4540300071240027E-2</c:v>
                </c:pt>
                <c:pt idx="146">
                  <c:v>-4.9928005784749985E-2</c:v>
                </c:pt>
                <c:pt idx="147">
                  <c:v>3.4764703363180188E-2</c:v>
                </c:pt>
                <c:pt idx="148">
                  <c:v>-0.15161855518817899</c:v>
                </c:pt>
                <c:pt idx="149">
                  <c:v>0.10014045238494898</c:v>
                </c:pt>
                <c:pt idx="150">
                  <c:v>0.19786813855171251</c:v>
                </c:pt>
                <c:pt idx="151">
                  <c:v>-6.3334841979667501E-4</c:v>
                </c:pt>
                <c:pt idx="152">
                  <c:v>-0.22822886705398587</c:v>
                </c:pt>
                <c:pt idx="153">
                  <c:v>5.4658409208059302E-3</c:v>
                </c:pt>
                <c:pt idx="154">
                  <c:v>1.8099898472428301E-2</c:v>
                </c:pt>
                <c:pt idx="155">
                  <c:v>-6.7134037613868824E-2</c:v>
                </c:pt>
                <c:pt idx="156">
                  <c:v>-5.2455165423452845E-3</c:v>
                </c:pt>
                <c:pt idx="157">
                  <c:v>0.34613433480262801</c:v>
                </c:pt>
                <c:pt idx="158">
                  <c:v>-0.24385024607181499</c:v>
                </c:pt>
                <c:pt idx="159">
                  <c:v>-2.5944715365767552E-2</c:v>
                </c:pt>
                <c:pt idx="160">
                  <c:v>-0.16003863513469699</c:v>
                </c:pt>
                <c:pt idx="161">
                  <c:v>0.36342892050743225</c:v>
                </c:pt>
                <c:pt idx="162">
                  <c:v>0.15024930238723905</c:v>
                </c:pt>
                <c:pt idx="163">
                  <c:v>-4.3622899800539003E-2</c:v>
                </c:pt>
                <c:pt idx="164">
                  <c:v>7.7099315822124523E-2</c:v>
                </c:pt>
                <c:pt idx="165">
                  <c:v>-1.8461344763636603E-2</c:v>
                </c:pt>
                <c:pt idx="166">
                  <c:v>7.164617627859117E-2</c:v>
                </c:pt>
                <c:pt idx="167">
                  <c:v>-0.110509783029556</c:v>
                </c:pt>
                <c:pt idx="168">
                  <c:v>2.1418651565909406E-2</c:v>
                </c:pt>
                <c:pt idx="169">
                  <c:v>5.2919499576091914E-3</c:v>
                </c:pt>
                <c:pt idx="170">
                  <c:v>-1.5814909711480123E-2</c:v>
                </c:pt>
                <c:pt idx="171">
                  <c:v>1.2833459302783042E-2</c:v>
                </c:pt>
                <c:pt idx="172">
                  <c:v>7.871861010789899E-2</c:v>
                </c:pt>
                <c:pt idx="173">
                  <c:v>-6.1676699668168987E-2</c:v>
                </c:pt>
                <c:pt idx="174">
                  <c:v>-1.0415021330118244E-2</c:v>
                </c:pt>
                <c:pt idx="175">
                  <c:v>-6.8380907177925124E-2</c:v>
                </c:pt>
                <c:pt idx="176">
                  <c:v>-5.5313012562692304E-3</c:v>
                </c:pt>
                <c:pt idx="177">
                  <c:v>-4.95640784502029E-2</c:v>
                </c:pt>
                <c:pt idx="178">
                  <c:v>0.12559029459953341</c:v>
                </c:pt>
                <c:pt idx="179">
                  <c:v>6.7782156169414506E-2</c:v>
                </c:pt>
                <c:pt idx="180">
                  <c:v>0.16450473666191101</c:v>
                </c:pt>
                <c:pt idx="181">
                  <c:v>0.17957405745983099</c:v>
                </c:pt>
                <c:pt idx="182">
                  <c:v>-9.8539050668478554E-4</c:v>
                </c:pt>
                <c:pt idx="183">
                  <c:v>-0.42633908987045444</c:v>
                </c:pt>
                <c:pt idx="184">
                  <c:v>-0.13891524076461845</c:v>
                </c:pt>
                <c:pt idx="185">
                  <c:v>0.72003358602523759</c:v>
                </c:pt>
                <c:pt idx="186">
                  <c:v>-6.7680060863494901E-2</c:v>
                </c:pt>
                <c:pt idx="187">
                  <c:v>-3.0273690819740406E-2</c:v>
                </c:pt>
                <c:pt idx="188">
                  <c:v>1.5478280372917701E-2</c:v>
                </c:pt>
                <c:pt idx="189">
                  <c:v>3.2707236707210624E-2</c:v>
                </c:pt>
                <c:pt idx="190">
                  <c:v>6.5634753555059398E-3</c:v>
                </c:pt>
                <c:pt idx="191">
                  <c:v>0.3059620857238789</c:v>
                </c:pt>
                <c:pt idx="192">
                  <c:v>7.1763982996344913E-3</c:v>
                </c:pt>
                <c:pt idx="193">
                  <c:v>6.9029457867145524E-2</c:v>
                </c:pt>
                <c:pt idx="194">
                  <c:v>1.0822861455380939E-2</c:v>
                </c:pt>
                <c:pt idx="195">
                  <c:v>0.21225498616695457</c:v>
                </c:pt>
                <c:pt idx="196">
                  <c:v>8.3860397338867715E-2</c:v>
                </c:pt>
                <c:pt idx="197">
                  <c:v>0.15211720764637068</c:v>
                </c:pt>
                <c:pt idx="198">
                  <c:v>1.819147728383547E-2</c:v>
                </c:pt>
                <c:pt idx="199">
                  <c:v>5.0305306911468513E-2</c:v>
                </c:pt>
                <c:pt idx="200">
                  <c:v>0.41188707947731101</c:v>
                </c:pt>
                <c:pt idx="201">
                  <c:v>0.12380295246839502</c:v>
                </c:pt>
                <c:pt idx="202">
                  <c:v>1.8687535077333554E-2</c:v>
                </c:pt>
                <c:pt idx="203">
                  <c:v>1.2765081599354701E-2</c:v>
                </c:pt>
                <c:pt idx="204">
                  <c:v>-5.2731517702341323E-2</c:v>
                </c:pt>
                <c:pt idx="205">
                  <c:v>-5.0108511000871714E-2</c:v>
                </c:pt>
                <c:pt idx="206">
                  <c:v>3.0656460672617011E-2</c:v>
                </c:pt>
                <c:pt idx="207">
                  <c:v>-0.15875975787639701</c:v>
                </c:pt>
                <c:pt idx="208">
                  <c:v>-3.2410617917776274E-2</c:v>
                </c:pt>
                <c:pt idx="209">
                  <c:v>-7.2354935109615506E-2</c:v>
                </c:pt>
                <c:pt idx="210">
                  <c:v>-0.17972904443740886</c:v>
                </c:pt>
                <c:pt idx="211">
                  <c:v>-1.3778408057987745E-2</c:v>
                </c:pt>
                <c:pt idx="212">
                  <c:v>0.33515861630439936</c:v>
                </c:pt>
                <c:pt idx="213">
                  <c:v>0.16927412152290341</c:v>
                </c:pt>
                <c:pt idx="214">
                  <c:v>-6.5035916864872007E-2</c:v>
                </c:pt>
                <c:pt idx="215">
                  <c:v>0.22396710515022386</c:v>
                </c:pt>
                <c:pt idx="216">
                  <c:v>-5.3264562040567398E-2</c:v>
                </c:pt>
                <c:pt idx="217">
                  <c:v>9.9396497011184706E-2</c:v>
                </c:pt>
                <c:pt idx="218">
                  <c:v>6.2934562563896193E-2</c:v>
                </c:pt>
                <c:pt idx="219">
                  <c:v>-0.14223609864711845</c:v>
                </c:pt>
                <c:pt idx="220">
                  <c:v>0.16780126094818087</c:v>
                </c:pt>
                <c:pt idx="221">
                  <c:v>-0.31200069189071866</c:v>
                </c:pt>
                <c:pt idx="222">
                  <c:v>1.04584097862244E-2</c:v>
                </c:pt>
                <c:pt idx="223">
                  <c:v>1.15560565609485E-3</c:v>
                </c:pt>
                <c:pt idx="224">
                  <c:v>8.7941950187087267E-3</c:v>
                </c:pt>
                <c:pt idx="225">
                  <c:v>0.21982854604721144</c:v>
                </c:pt>
                <c:pt idx="226">
                  <c:v>4.6056155115365857E-2</c:v>
                </c:pt>
                <c:pt idx="227">
                  <c:v>1.0168967768549898E-2</c:v>
                </c:pt>
                <c:pt idx="228">
                  <c:v>-2.5888935197144799E-3</c:v>
                </c:pt>
                <c:pt idx="229">
                  <c:v>-7.6818903908133845E-3</c:v>
                </c:pt>
                <c:pt idx="230">
                  <c:v>-4.5162796974182122E-2</c:v>
                </c:pt>
                <c:pt idx="231">
                  <c:v>-0.240970209240913</c:v>
                </c:pt>
                <c:pt idx="232">
                  <c:v>0.4359433650970479</c:v>
                </c:pt>
                <c:pt idx="233">
                  <c:v>-9.7067561000585664E-4</c:v>
                </c:pt>
                <c:pt idx="234">
                  <c:v>2.6458641514182112E-4</c:v>
                </c:pt>
                <c:pt idx="235">
                  <c:v>-0.14391534030437586</c:v>
                </c:pt>
                <c:pt idx="236">
                  <c:v>0.22760732471942899</c:v>
                </c:pt>
                <c:pt idx="237">
                  <c:v>-2.4448540061712352E-2</c:v>
                </c:pt>
                <c:pt idx="238">
                  <c:v>0.294648617506027</c:v>
                </c:pt>
                <c:pt idx="239">
                  <c:v>-2.1724945399910212E-3</c:v>
                </c:pt>
                <c:pt idx="240">
                  <c:v>-9.7873710095882444E-2</c:v>
                </c:pt>
                <c:pt idx="241">
                  <c:v>-0.20954845845699405</c:v>
                </c:pt>
                <c:pt idx="242">
                  <c:v>-0.12188731133937752</c:v>
                </c:pt>
                <c:pt idx="243">
                  <c:v>-0.59498655796050959</c:v>
                </c:pt>
                <c:pt idx="244">
                  <c:v>-2.8419224545359601E-2</c:v>
                </c:pt>
                <c:pt idx="245">
                  <c:v>-7.0388093590736625E-2</c:v>
                </c:pt>
                <c:pt idx="246">
                  <c:v>-1.5855440869927403E-2</c:v>
                </c:pt>
                <c:pt idx="247">
                  <c:v>-5.4161055013537424E-3</c:v>
                </c:pt>
                <c:pt idx="248">
                  <c:v>5.3111623972654301E-2</c:v>
                </c:pt>
                <c:pt idx="249">
                  <c:v>0.12003668397665063</c:v>
                </c:pt>
                <c:pt idx="250">
                  <c:v>-2.9105305671691999E-2</c:v>
                </c:pt>
                <c:pt idx="251">
                  <c:v>0.32866629958152832</c:v>
                </c:pt>
                <c:pt idx="252">
                  <c:v>-8.0672614276409094E-2</c:v>
                </c:pt>
                <c:pt idx="253">
                  <c:v>-9.1592997312545804E-2</c:v>
                </c:pt>
                <c:pt idx="254">
                  <c:v>5.2662827074527824E-2</c:v>
                </c:pt>
                <c:pt idx="255">
                  <c:v>-0.36512637138366943</c:v>
                </c:pt>
                <c:pt idx="256">
                  <c:v>-7.180118560791017E-2</c:v>
                </c:pt>
                <c:pt idx="257">
                  <c:v>8.5176751017570482E-2</c:v>
                </c:pt>
                <c:pt idx="258">
                  <c:v>-1.7078986391425102E-2</c:v>
                </c:pt>
                <c:pt idx="259">
                  <c:v>-0.11866515129804621</c:v>
                </c:pt>
                <c:pt idx="260">
                  <c:v>0.10107532888650933</c:v>
                </c:pt>
                <c:pt idx="261">
                  <c:v>-0.47055968642234802</c:v>
                </c:pt>
                <c:pt idx="262">
                  <c:v>7.4489891529083432E-2</c:v>
                </c:pt>
                <c:pt idx="263">
                  <c:v>-4.7742458991706579E-3</c:v>
                </c:pt>
                <c:pt idx="264">
                  <c:v>-0.207383543252945</c:v>
                </c:pt>
                <c:pt idx="265">
                  <c:v>7.4852138757705911E-2</c:v>
                </c:pt>
                <c:pt idx="266">
                  <c:v>0.4690701663494129</c:v>
                </c:pt>
                <c:pt idx="267">
                  <c:v>-7.9279849305748905E-3</c:v>
                </c:pt>
                <c:pt idx="268">
                  <c:v>-6.935907527804386E-3</c:v>
                </c:pt>
                <c:pt idx="269">
                  <c:v>3.5493046045303421E-2</c:v>
                </c:pt>
                <c:pt idx="270">
                  <c:v>3.9089474827051204E-2</c:v>
                </c:pt>
                <c:pt idx="271">
                  <c:v>0.23034720122814201</c:v>
                </c:pt>
                <c:pt idx="272">
                  <c:v>-0.100754529237747</c:v>
                </c:pt>
                <c:pt idx="273">
                  <c:v>5.1140457391738899E-2</c:v>
                </c:pt>
                <c:pt idx="274">
                  <c:v>0.199487969279289</c:v>
                </c:pt>
                <c:pt idx="275">
                  <c:v>0.53256893157958995</c:v>
                </c:pt>
                <c:pt idx="276">
                  <c:v>1.58094167709351E-2</c:v>
                </c:pt>
                <c:pt idx="277">
                  <c:v>-5.9185404097661604E-4</c:v>
                </c:pt>
                <c:pt idx="278">
                  <c:v>0.14571207761764499</c:v>
                </c:pt>
                <c:pt idx="279">
                  <c:v>-0.20139448344707586</c:v>
                </c:pt>
                <c:pt idx="280">
                  <c:v>5.7023656554520304E-3</c:v>
                </c:pt>
                <c:pt idx="281">
                  <c:v>5.7058252394199385E-2</c:v>
                </c:pt>
                <c:pt idx="282">
                  <c:v>0.56887847185134899</c:v>
                </c:pt>
                <c:pt idx="283">
                  <c:v>0.279285848140717</c:v>
                </c:pt>
                <c:pt idx="284">
                  <c:v>1.5966795384883901E-2</c:v>
                </c:pt>
                <c:pt idx="285">
                  <c:v>7.3769502341747339E-2</c:v>
                </c:pt>
                <c:pt idx="286">
                  <c:v>-1.2546800076961503E-2</c:v>
                </c:pt>
                <c:pt idx="287">
                  <c:v>0.12252076715230921</c:v>
                </c:pt>
                <c:pt idx="288">
                  <c:v>-7.7763637527823925E-3</c:v>
                </c:pt>
                <c:pt idx="289">
                  <c:v>0.255746901035309</c:v>
                </c:pt>
                <c:pt idx="290">
                  <c:v>0.17799754440784563</c:v>
                </c:pt>
                <c:pt idx="291">
                  <c:v>4.8602357506751986E-2</c:v>
                </c:pt>
                <c:pt idx="292">
                  <c:v>0.11890237033367212</c:v>
                </c:pt>
                <c:pt idx="293">
                  <c:v>0.19984279572963701</c:v>
                </c:pt>
                <c:pt idx="294">
                  <c:v>1.6548722982406599E-2</c:v>
                </c:pt>
                <c:pt idx="295">
                  <c:v>-8.0297715961933094E-2</c:v>
                </c:pt>
                <c:pt idx="296">
                  <c:v>4.4887311756611106E-2</c:v>
                </c:pt>
                <c:pt idx="297">
                  <c:v>3.2985042780637831E-2</c:v>
                </c:pt>
                <c:pt idx="298">
                  <c:v>-9.9173560738563728E-3</c:v>
                </c:pt>
                <c:pt idx="299">
                  <c:v>-3.3288875129074075E-3</c:v>
                </c:pt>
                <c:pt idx="300">
                  <c:v>-4.1236933320760814E-3</c:v>
                </c:pt>
                <c:pt idx="301">
                  <c:v>0.149339973926544</c:v>
                </c:pt>
                <c:pt idx="302">
                  <c:v>-0.22436766326427487</c:v>
                </c:pt>
                <c:pt idx="303">
                  <c:v>0.10973896831274001</c:v>
                </c:pt>
                <c:pt idx="304">
                  <c:v>-0.27023285627365101</c:v>
                </c:pt>
                <c:pt idx="305">
                  <c:v>-1.5749538317322766E-2</c:v>
                </c:pt>
                <c:pt idx="306">
                  <c:v>6.8145461380481706E-2</c:v>
                </c:pt>
                <c:pt idx="307">
                  <c:v>2.7024829760193812E-3</c:v>
                </c:pt>
                <c:pt idx="308">
                  <c:v>5.1642168313264562E-2</c:v>
                </c:pt>
                <c:pt idx="309">
                  <c:v>-8.3552815020084895E-2</c:v>
                </c:pt>
                <c:pt idx="310">
                  <c:v>0.27703803777694702</c:v>
                </c:pt>
                <c:pt idx="311">
                  <c:v>-1.0065048001706598E-2</c:v>
                </c:pt>
                <c:pt idx="312">
                  <c:v>-9.9300988018512698E-2</c:v>
                </c:pt>
                <c:pt idx="313">
                  <c:v>-0.13173119723796844</c:v>
                </c:pt>
                <c:pt idx="314">
                  <c:v>0.12997260689735399</c:v>
                </c:pt>
                <c:pt idx="315">
                  <c:v>-1.52866067364812E-2</c:v>
                </c:pt>
                <c:pt idx="316">
                  <c:v>-3.2958768308162703E-2</c:v>
                </c:pt>
                <c:pt idx="317">
                  <c:v>8.8709493866190759E-4</c:v>
                </c:pt>
                <c:pt idx="318">
                  <c:v>0.14698816835880299</c:v>
                </c:pt>
                <c:pt idx="319">
                  <c:v>0.48647850751876925</c:v>
                </c:pt>
                <c:pt idx="320">
                  <c:v>-0.10710401087999299</c:v>
                </c:pt>
                <c:pt idx="321">
                  <c:v>-3.4796036779880503E-2</c:v>
                </c:pt>
                <c:pt idx="322">
                  <c:v>-7.3994733393192491E-3</c:v>
                </c:pt>
                <c:pt idx="323">
                  <c:v>-4.7587189823389102E-2</c:v>
                </c:pt>
                <c:pt idx="324">
                  <c:v>-1.8832217901945097E-2</c:v>
                </c:pt>
                <c:pt idx="325">
                  <c:v>4.0450293570756898E-2</c:v>
                </c:pt>
                <c:pt idx="326">
                  <c:v>5.5708326399326481E-3</c:v>
                </c:pt>
                <c:pt idx="327">
                  <c:v>7.4420049786567702E-2</c:v>
                </c:pt>
                <c:pt idx="328">
                  <c:v>9.9317185580730397E-2</c:v>
                </c:pt>
                <c:pt idx="329">
                  <c:v>1.7742542549967856E-2</c:v>
                </c:pt>
                <c:pt idx="330">
                  <c:v>0.19035564363002797</c:v>
                </c:pt>
                <c:pt idx="331">
                  <c:v>2.4343559518456501E-2</c:v>
                </c:pt>
                <c:pt idx="332">
                  <c:v>5.5035851895809222E-2</c:v>
                </c:pt>
                <c:pt idx="333">
                  <c:v>1.6111575532704652E-3</c:v>
                </c:pt>
                <c:pt idx="334">
                  <c:v>-1.5096377581357999E-2</c:v>
                </c:pt>
                <c:pt idx="335">
                  <c:v>1.7824949696660063E-2</c:v>
                </c:pt>
                <c:pt idx="336">
                  <c:v>-2.9985015280544914E-3</c:v>
                </c:pt>
                <c:pt idx="337">
                  <c:v>2.6479527354240411E-2</c:v>
                </c:pt>
                <c:pt idx="338">
                  <c:v>-1.18743325583637E-3</c:v>
                </c:pt>
                <c:pt idx="339">
                  <c:v>0.136584207415581</c:v>
                </c:pt>
                <c:pt idx="340">
                  <c:v>6.5434001386165633E-2</c:v>
                </c:pt>
                <c:pt idx="341">
                  <c:v>-5.3284302353858885E-2</c:v>
                </c:pt>
                <c:pt idx="342">
                  <c:v>0.23102606832981087</c:v>
                </c:pt>
                <c:pt idx="343">
                  <c:v>1.3896367454435701E-4</c:v>
                </c:pt>
                <c:pt idx="344">
                  <c:v>6.6657206043601114E-3</c:v>
                </c:pt>
                <c:pt idx="345">
                  <c:v>0.20702391862869288</c:v>
                </c:pt>
                <c:pt idx="346">
                  <c:v>1.4746465720236301E-2</c:v>
                </c:pt>
                <c:pt idx="347">
                  <c:v>0.65516006946563698</c:v>
                </c:pt>
                <c:pt idx="348">
                  <c:v>5.4568648338317913E-2</c:v>
                </c:pt>
                <c:pt idx="349">
                  <c:v>-7.747038616798842E-4</c:v>
                </c:pt>
                <c:pt idx="350">
                  <c:v>-6.3145253807306474E-4</c:v>
                </c:pt>
                <c:pt idx="351">
                  <c:v>0.14176748692989374</c:v>
                </c:pt>
                <c:pt idx="352" formatCode="0.00E+00">
                  <c:v>4.4966327550355596E-5</c:v>
                </c:pt>
                <c:pt idx="353">
                  <c:v>3.8325216155499211E-3</c:v>
                </c:pt>
                <c:pt idx="354">
                  <c:v>1.2934727594256401E-2</c:v>
                </c:pt>
                <c:pt idx="355">
                  <c:v>-1.0130166076123694E-2</c:v>
                </c:pt>
                <c:pt idx="356">
                  <c:v>1.2077426537871394E-2</c:v>
                </c:pt>
                <c:pt idx="357">
                  <c:v>1.5687564387917588E-2</c:v>
                </c:pt>
                <c:pt idx="358">
                  <c:v>-1.4825591817498238E-2</c:v>
                </c:pt>
                <c:pt idx="359">
                  <c:v>-0.25701078772545066</c:v>
                </c:pt>
                <c:pt idx="360">
                  <c:v>-1.1004557018168402E-4</c:v>
                </c:pt>
                <c:pt idx="361">
                  <c:v>-3.0002761632204111E-2</c:v>
                </c:pt>
                <c:pt idx="362">
                  <c:v>1.2945763766765645E-2</c:v>
                </c:pt>
                <c:pt idx="363">
                  <c:v>2.3079227656126106E-2</c:v>
                </c:pt>
                <c:pt idx="364">
                  <c:v>7.133000344038011E-2</c:v>
                </c:pt>
                <c:pt idx="365">
                  <c:v>0.10451369732618312</c:v>
                </c:pt>
                <c:pt idx="366">
                  <c:v>1.6020953655242903E-2</c:v>
                </c:pt>
                <c:pt idx="367">
                  <c:v>4.7497749328613496E-2</c:v>
                </c:pt>
                <c:pt idx="368">
                  <c:v>3.83955833967775E-4</c:v>
                </c:pt>
                <c:pt idx="369">
                  <c:v>2.1133720874786412E-3</c:v>
                </c:pt>
                <c:pt idx="370">
                  <c:v>2.862131223082548E-2</c:v>
                </c:pt>
                <c:pt idx="371">
                  <c:v>-0.28896197676658608</c:v>
                </c:pt>
                <c:pt idx="372">
                  <c:v>4.3870463967323324E-2</c:v>
                </c:pt>
                <c:pt idx="373">
                  <c:v>0.33815607428550826</c:v>
                </c:pt>
                <c:pt idx="374">
                  <c:v>2.8461286798119552E-2</c:v>
                </c:pt>
                <c:pt idx="375">
                  <c:v>3.9992135018110407E-2</c:v>
                </c:pt>
                <c:pt idx="376">
                  <c:v>-0.54691910743713401</c:v>
                </c:pt>
                <c:pt idx="377">
                  <c:v>-6.4662843942642462E-2</c:v>
                </c:pt>
                <c:pt idx="378">
                  <c:v>0.20573379099368988</c:v>
                </c:pt>
                <c:pt idx="379">
                  <c:v>-0.35645812749862732</c:v>
                </c:pt>
                <c:pt idx="380">
                  <c:v>4.0364671498537327E-2</c:v>
                </c:pt>
                <c:pt idx="381">
                  <c:v>4.0880076587200186E-2</c:v>
                </c:pt>
                <c:pt idx="382">
                  <c:v>1.1549348942935501E-2</c:v>
                </c:pt>
                <c:pt idx="383">
                  <c:v>-3.4993752837181098E-2</c:v>
                </c:pt>
                <c:pt idx="384">
                  <c:v>4.4775083661079386E-2</c:v>
                </c:pt>
                <c:pt idx="385">
                  <c:v>0.12674029171466841</c:v>
                </c:pt>
                <c:pt idx="386">
                  <c:v>0.45918434858322099</c:v>
                </c:pt>
                <c:pt idx="387">
                  <c:v>5.1849830895662287E-2</c:v>
                </c:pt>
                <c:pt idx="388">
                  <c:v>-5.2373923361301533E-2</c:v>
                </c:pt>
                <c:pt idx="389">
                  <c:v>1.78294139914215E-3</c:v>
                </c:pt>
                <c:pt idx="390">
                  <c:v>9.2227451503276797E-2</c:v>
                </c:pt>
                <c:pt idx="391">
                  <c:v>-3.8934510201215702E-2</c:v>
                </c:pt>
                <c:pt idx="392">
                  <c:v>2.9488269239664099E-2</c:v>
                </c:pt>
                <c:pt idx="393">
                  <c:v>-0.134589344263077</c:v>
                </c:pt>
                <c:pt idx="394">
                  <c:v>1.7120510339736921E-2</c:v>
                </c:pt>
                <c:pt idx="395">
                  <c:v>4.3387833982706285E-2</c:v>
                </c:pt>
                <c:pt idx="396">
                  <c:v>2.477811276912701E-2</c:v>
                </c:pt>
                <c:pt idx="397">
                  <c:v>-1.5431205742061135E-2</c:v>
                </c:pt>
                <c:pt idx="398">
                  <c:v>4.9047745764255336E-2</c:v>
                </c:pt>
                <c:pt idx="399">
                  <c:v>-0.10996329784393327</c:v>
                </c:pt>
                <c:pt idx="400">
                  <c:v>-0.28093725442886375</c:v>
                </c:pt>
                <c:pt idx="401">
                  <c:v>1.4729712158441457E-2</c:v>
                </c:pt>
                <c:pt idx="402">
                  <c:v>7.5707331299782021E-2</c:v>
                </c:pt>
                <c:pt idx="403">
                  <c:v>7.7916778624057811E-2</c:v>
                </c:pt>
                <c:pt idx="404">
                  <c:v>6.2605336308479295E-2</c:v>
                </c:pt>
                <c:pt idx="405">
                  <c:v>5.1381386816501791E-2</c:v>
                </c:pt>
                <c:pt idx="406">
                  <c:v>-1.9656896591186503E-2</c:v>
                </c:pt>
                <c:pt idx="407">
                  <c:v>-0.12815424799919101</c:v>
                </c:pt>
                <c:pt idx="408">
                  <c:v>-7.1383260190486894E-2</c:v>
                </c:pt>
                <c:pt idx="409">
                  <c:v>-0.80181014537811302</c:v>
                </c:pt>
                <c:pt idx="410">
                  <c:v>-9.2249196022748739E-3</c:v>
                </c:pt>
                <c:pt idx="411">
                  <c:v>2.4795977398753256E-2</c:v>
                </c:pt>
                <c:pt idx="412">
                  <c:v>-1.2276297202333799E-3</c:v>
                </c:pt>
                <c:pt idx="413">
                  <c:v>-8.8808707892894703E-2</c:v>
                </c:pt>
                <c:pt idx="414">
                  <c:v>5.5535770952701853E-2</c:v>
                </c:pt>
                <c:pt idx="415">
                  <c:v>0.19952352344989788</c:v>
                </c:pt>
                <c:pt idx="416">
                  <c:v>9.1117598116398024E-2</c:v>
                </c:pt>
                <c:pt idx="417">
                  <c:v>-7.9087041318416901E-2</c:v>
                </c:pt>
                <c:pt idx="418">
                  <c:v>0.421696156263351</c:v>
                </c:pt>
                <c:pt idx="419">
                  <c:v>2.2454010322690052E-2</c:v>
                </c:pt>
                <c:pt idx="420">
                  <c:v>-0.19897893071174599</c:v>
                </c:pt>
                <c:pt idx="421">
                  <c:v>-0.28764307498931901</c:v>
                </c:pt>
                <c:pt idx="422">
                  <c:v>-5.6685280054807712E-2</c:v>
                </c:pt>
                <c:pt idx="423">
                  <c:v>8.8861972093582764E-2</c:v>
                </c:pt>
                <c:pt idx="424">
                  <c:v>-4.7707296907902118E-2</c:v>
                </c:pt>
                <c:pt idx="425">
                  <c:v>4.1373572312295402E-3</c:v>
                </c:pt>
                <c:pt idx="426">
                  <c:v>0.112688280642033</c:v>
                </c:pt>
                <c:pt idx="427">
                  <c:v>-0.30459848046302801</c:v>
                </c:pt>
                <c:pt idx="428">
                  <c:v>0.20023784041404699</c:v>
                </c:pt>
                <c:pt idx="429">
                  <c:v>0.51111197471618697</c:v>
                </c:pt>
                <c:pt idx="430">
                  <c:v>0.39679041504859902</c:v>
                </c:pt>
                <c:pt idx="431">
                  <c:v>0.20285773277282754</c:v>
                </c:pt>
                <c:pt idx="432">
                  <c:v>0.26442670822143632</c:v>
                </c:pt>
                <c:pt idx="433">
                  <c:v>0.18082407116890001</c:v>
                </c:pt>
                <c:pt idx="434">
                  <c:v>0.12003990262746785</c:v>
                </c:pt>
                <c:pt idx="435">
                  <c:v>1.6643402632325961E-3</c:v>
                </c:pt>
                <c:pt idx="436">
                  <c:v>-6.3209168612956765E-2</c:v>
                </c:pt>
                <c:pt idx="437">
                  <c:v>-0.10010723024606702</c:v>
                </c:pt>
                <c:pt idx="438">
                  <c:v>4.06399089843035E-3</c:v>
                </c:pt>
                <c:pt idx="439">
                  <c:v>-3.7924673408270021E-2</c:v>
                </c:pt>
                <c:pt idx="440">
                  <c:v>-3.1491618603468038E-2</c:v>
                </c:pt>
                <c:pt idx="441">
                  <c:v>-0.19240979850292286</c:v>
                </c:pt>
                <c:pt idx="442">
                  <c:v>-8.0604450777173545E-3</c:v>
                </c:pt>
                <c:pt idx="443">
                  <c:v>7.2144099976867502E-4</c:v>
                </c:pt>
                <c:pt idx="444">
                  <c:v>1.03552546352148E-2</c:v>
                </c:pt>
                <c:pt idx="445">
                  <c:v>2.7053563389927218E-3</c:v>
                </c:pt>
                <c:pt idx="446">
                  <c:v>-0.10886505991220526</c:v>
                </c:pt>
                <c:pt idx="447">
                  <c:v>1.5958618372678798E-2</c:v>
                </c:pt>
                <c:pt idx="448">
                  <c:v>-6.6353246569633498E-2</c:v>
                </c:pt>
                <c:pt idx="449">
                  <c:v>-7.9004265367984799E-2</c:v>
                </c:pt>
                <c:pt idx="450">
                  <c:v>2.7923842892050792E-2</c:v>
                </c:pt>
                <c:pt idx="451">
                  <c:v>0.55990493297576904</c:v>
                </c:pt>
                <c:pt idx="452">
                  <c:v>0.61690849065780851</c:v>
                </c:pt>
                <c:pt idx="453">
                  <c:v>-8.9600406587124259E-2</c:v>
                </c:pt>
                <c:pt idx="454">
                  <c:v>1.02352490648627E-2</c:v>
                </c:pt>
                <c:pt idx="455">
                  <c:v>-0.125925958156586</c:v>
                </c:pt>
                <c:pt idx="456">
                  <c:v>-0.114839278161526</c:v>
                </c:pt>
                <c:pt idx="457">
                  <c:v>-2.9294556006789199E-3</c:v>
                </c:pt>
                <c:pt idx="458">
                  <c:v>-1.5803186222910943E-2</c:v>
                </c:pt>
                <c:pt idx="459">
                  <c:v>-0.15552723407745486</c:v>
                </c:pt>
                <c:pt idx="460">
                  <c:v>3.5315812565386451E-3</c:v>
                </c:pt>
                <c:pt idx="461">
                  <c:v>8.8959150016307803E-2</c:v>
                </c:pt>
                <c:pt idx="462">
                  <c:v>0.31008911132812583</c:v>
                </c:pt>
                <c:pt idx="463">
                  <c:v>-1.1386581463739371E-3</c:v>
                </c:pt>
                <c:pt idx="464">
                  <c:v>-3.1289139296859607E-3</c:v>
                </c:pt>
                <c:pt idx="465">
                  <c:v>5.7279266417026499E-2</c:v>
                </c:pt>
                <c:pt idx="466">
                  <c:v>5.5607729591429199E-3</c:v>
                </c:pt>
                <c:pt idx="467">
                  <c:v>-7.3209993541240734E-2</c:v>
                </c:pt>
                <c:pt idx="468">
                  <c:v>-3.0203741043806194E-2</c:v>
                </c:pt>
                <c:pt idx="469">
                  <c:v>0.11139091104269</c:v>
                </c:pt>
                <c:pt idx="470">
                  <c:v>0.46745187044143699</c:v>
                </c:pt>
                <c:pt idx="471">
                  <c:v>-5.1863612607121658E-3</c:v>
                </c:pt>
                <c:pt idx="472">
                  <c:v>-3.0213303864002252E-2</c:v>
                </c:pt>
                <c:pt idx="473">
                  <c:v>-1.2758487835526499E-2</c:v>
                </c:pt>
                <c:pt idx="474">
                  <c:v>9.0538635849952726E-2</c:v>
                </c:pt>
                <c:pt idx="475">
                  <c:v>5.8982606977224433E-2</c:v>
                </c:pt>
                <c:pt idx="476">
                  <c:v>0.116980738937855</c:v>
                </c:pt>
                <c:pt idx="477">
                  <c:v>0.38149610161781466</c:v>
                </c:pt>
                <c:pt idx="478">
                  <c:v>0.40500947833061307</c:v>
                </c:pt>
                <c:pt idx="479">
                  <c:v>6.6692096879706101E-4</c:v>
                </c:pt>
                <c:pt idx="480">
                  <c:v>-1.3152871280908664E-2</c:v>
                </c:pt>
                <c:pt idx="481">
                  <c:v>8.2122027873992906E-2</c:v>
                </c:pt>
                <c:pt idx="482">
                  <c:v>-7.1051649749278981E-2</c:v>
                </c:pt>
                <c:pt idx="483">
                  <c:v>-4.9425577744841853E-3</c:v>
                </c:pt>
                <c:pt idx="484">
                  <c:v>-0.43659415841102517</c:v>
                </c:pt>
                <c:pt idx="485">
                  <c:v>7.4705041944980885E-2</c:v>
                </c:pt>
                <c:pt idx="486">
                  <c:v>-0.175200074911118</c:v>
                </c:pt>
                <c:pt idx="487">
                  <c:v>-4.8678863793611353E-2</c:v>
                </c:pt>
                <c:pt idx="488">
                  <c:v>1.0076444596052199E-2</c:v>
                </c:pt>
                <c:pt idx="489">
                  <c:v>-0.20288819074630757</c:v>
                </c:pt>
                <c:pt idx="490">
                  <c:v>2.5659448001533799E-3</c:v>
                </c:pt>
                <c:pt idx="491">
                  <c:v>-8.0431476235389696E-2</c:v>
                </c:pt>
                <c:pt idx="492">
                  <c:v>-0.16161243617534657</c:v>
                </c:pt>
                <c:pt idx="493">
                  <c:v>-3.8310955278575412E-3</c:v>
                </c:pt>
                <c:pt idx="494">
                  <c:v>8.2977846264839561E-2</c:v>
                </c:pt>
                <c:pt idx="495">
                  <c:v>2.9661241918802372E-2</c:v>
                </c:pt>
                <c:pt idx="496">
                  <c:v>0.38947042822837907</c:v>
                </c:pt>
                <c:pt idx="497">
                  <c:v>-4.0522478520870202E-2</c:v>
                </c:pt>
                <c:pt idx="498">
                  <c:v>4.7193910926580665E-2</c:v>
                </c:pt>
                <c:pt idx="499">
                  <c:v>-7.5198218226432814E-2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528384"/>
        <c:axId val="90550656"/>
      </c:scatterChart>
      <c:valAx>
        <c:axId val="90528384"/>
        <c:scaling>
          <c:orientation val="minMax"/>
          <c:max val="1.5"/>
          <c:min val="-1.5"/>
        </c:scaling>
        <c:delete val="0"/>
        <c:axPos val="b"/>
        <c:numFmt formatCode="General" sourceLinked="1"/>
        <c:majorTickMark val="out"/>
        <c:minorTickMark val="none"/>
        <c:tickLblPos val="nextTo"/>
        <c:crossAx val="90550656"/>
        <c:crosses val="autoZero"/>
        <c:crossBetween val="midCat"/>
        <c:majorUnit val="0.5"/>
        <c:minorUnit val="0.1"/>
      </c:valAx>
      <c:valAx>
        <c:axId val="90550656"/>
        <c:scaling>
          <c:orientation val="minMax"/>
          <c:max val="1.5"/>
          <c:min val="-1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528384"/>
        <c:crosses val="autoZero"/>
        <c:crossBetween val="midCat"/>
        <c:majorUnit val="0.5"/>
        <c:minorUnit val="0.1"/>
      </c:valAx>
    </c:plotArea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Movies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gradFill>
                <a:gsLst>
                  <a:gs pos="50000">
                    <a:srgbClr xmlns:mc="http://schemas.openxmlformats.org/markup-compatibility/2006" xmlns:a14="http://schemas.microsoft.com/office/drawing/2010/main" val="FF0000" mc:Ignorable=""/>
                  </a:gs>
                  <a:gs pos="100000">
                    <a:srgbClr xmlns:mc="http://schemas.openxmlformats.org/markup-compatibility/2006" xmlns:a14="http://schemas.microsoft.com/office/drawing/2010/main" val="860000" mc:Ignorable=""/>
                  </a:gs>
                </a:gsLst>
                <a:lin ang="3000000" scaled="0"/>
              </a:gradFill>
              <a:ln>
                <a:solidFill>
                  <a:srgbClr xmlns:mc="http://schemas.openxmlformats.org/markup-compatibility/2006" xmlns:a14="http://schemas.microsoft.com/office/drawing/2010/main" val="C00000" mc:Ignorable="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183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1"/>
          </c:dLbls>
          <c:xVal>
            <c:numRef>
              <c:f>Sheet1!$E$1:$E$500</c:f>
              <c:numCache>
                <c:formatCode>General</c:formatCode>
                <c:ptCount val="500"/>
                <c:pt idx="0">
                  <c:v>-0.22298903763294251</c:v>
                </c:pt>
                <c:pt idx="1">
                  <c:v>0.10823637992143645</c:v>
                </c:pt>
                <c:pt idx="2">
                  <c:v>0.18406158685684257</c:v>
                </c:pt>
                <c:pt idx="3">
                  <c:v>2.4815337732434408E-2</c:v>
                </c:pt>
                <c:pt idx="4">
                  <c:v>-0.28691866993904402</c:v>
                </c:pt>
                <c:pt idx="5">
                  <c:v>-0.31019821763038602</c:v>
                </c:pt>
                <c:pt idx="6">
                  <c:v>0.11078274995088629</c:v>
                </c:pt>
                <c:pt idx="7">
                  <c:v>8.7892897427082228E-2</c:v>
                </c:pt>
                <c:pt idx="8">
                  <c:v>5.9165265411138514E-2</c:v>
                </c:pt>
                <c:pt idx="9">
                  <c:v>8.4931634366512326E-2</c:v>
                </c:pt>
                <c:pt idx="10">
                  <c:v>0.27453458309173601</c:v>
                </c:pt>
                <c:pt idx="11">
                  <c:v>1.2784395366907156E-2</c:v>
                </c:pt>
                <c:pt idx="12">
                  <c:v>-0.36719962954521201</c:v>
                </c:pt>
                <c:pt idx="13">
                  <c:v>0.10623417794704439</c:v>
                </c:pt>
                <c:pt idx="14">
                  <c:v>1.3684704899787983E-3</c:v>
                </c:pt>
                <c:pt idx="15">
                  <c:v>-0.11288970708847</c:v>
                </c:pt>
                <c:pt idx="16">
                  <c:v>5.6300457566976499E-2</c:v>
                </c:pt>
                <c:pt idx="17">
                  <c:v>0.28557068109512396</c:v>
                </c:pt>
                <c:pt idx="18">
                  <c:v>2.2274207323789725E-2</c:v>
                </c:pt>
                <c:pt idx="19">
                  <c:v>0.10510231554508202</c:v>
                </c:pt>
                <c:pt idx="20">
                  <c:v>-2.1090451627969752E-2</c:v>
                </c:pt>
                <c:pt idx="21">
                  <c:v>-0.10775202512741112</c:v>
                </c:pt>
                <c:pt idx="22">
                  <c:v>-2.2134829312562901E-2</c:v>
                </c:pt>
                <c:pt idx="23">
                  <c:v>-0.56247431039810414</c:v>
                </c:pt>
                <c:pt idx="24">
                  <c:v>2.1934503689408299E-2</c:v>
                </c:pt>
                <c:pt idx="25">
                  <c:v>2.0691344514489309E-2</c:v>
                </c:pt>
                <c:pt idx="26">
                  <c:v>-0.68793278932571356</c:v>
                </c:pt>
                <c:pt idx="27">
                  <c:v>-3.9393115788698252E-2</c:v>
                </c:pt>
                <c:pt idx="28">
                  <c:v>4.7315444797277499E-2</c:v>
                </c:pt>
                <c:pt idx="29">
                  <c:v>0.19554601609706951</c:v>
                </c:pt>
                <c:pt idx="30">
                  <c:v>0.84290611743927191</c:v>
                </c:pt>
                <c:pt idx="31">
                  <c:v>0.78932672739028897</c:v>
                </c:pt>
                <c:pt idx="32">
                  <c:v>-0.25793194770812905</c:v>
                </c:pt>
                <c:pt idx="33">
                  <c:v>-0.44499498605728138</c:v>
                </c:pt>
                <c:pt idx="34">
                  <c:v>-6.1271213926374895E-3</c:v>
                </c:pt>
                <c:pt idx="35">
                  <c:v>9.6128866076470018E-2</c:v>
                </c:pt>
                <c:pt idx="36">
                  <c:v>-1.9431550055742361E-2</c:v>
                </c:pt>
                <c:pt idx="37">
                  <c:v>-0.10104859620332685</c:v>
                </c:pt>
                <c:pt idx="38">
                  <c:v>-5.0687915645539804E-3</c:v>
                </c:pt>
                <c:pt idx="39">
                  <c:v>-5.8828771114349414E-2</c:v>
                </c:pt>
                <c:pt idx="40">
                  <c:v>2.8383762110024816E-3</c:v>
                </c:pt>
                <c:pt idx="41">
                  <c:v>-0.39095708727836725</c:v>
                </c:pt>
                <c:pt idx="42">
                  <c:v>-0.33842372894287343</c:v>
                </c:pt>
                <c:pt idx="43">
                  <c:v>-8.4691047668457267E-2</c:v>
                </c:pt>
                <c:pt idx="44">
                  <c:v>0.39132714271545543</c:v>
                </c:pt>
                <c:pt idx="45">
                  <c:v>-0.23389752209186601</c:v>
                </c:pt>
                <c:pt idx="46">
                  <c:v>-6.5567009150981931E-2</c:v>
                </c:pt>
                <c:pt idx="47">
                  <c:v>0.63155686855316195</c:v>
                </c:pt>
                <c:pt idx="48">
                  <c:v>-0.16092503070831299</c:v>
                </c:pt>
                <c:pt idx="49">
                  <c:v>-0.73284780979156505</c:v>
                </c:pt>
                <c:pt idx="50">
                  <c:v>4.8292938619852101E-2</c:v>
                </c:pt>
                <c:pt idx="51">
                  <c:v>0.19071030616760357</c:v>
                </c:pt>
                <c:pt idx="52">
                  <c:v>-9.1325022280216675E-2</c:v>
                </c:pt>
                <c:pt idx="53">
                  <c:v>0.15612399578094499</c:v>
                </c:pt>
                <c:pt idx="54">
                  <c:v>5.1839128136634799E-2</c:v>
                </c:pt>
                <c:pt idx="55">
                  <c:v>0.12815506756305667</c:v>
                </c:pt>
                <c:pt idx="56">
                  <c:v>-8.4688059985637706E-2</c:v>
                </c:pt>
                <c:pt idx="57">
                  <c:v>0.19963718950748469</c:v>
                </c:pt>
                <c:pt idx="58">
                  <c:v>-8.83178040385246E-2</c:v>
                </c:pt>
                <c:pt idx="59">
                  <c:v>0.58998125791549705</c:v>
                </c:pt>
                <c:pt idx="60">
                  <c:v>2.7691740542650337E-2</c:v>
                </c:pt>
                <c:pt idx="61">
                  <c:v>7.0529489312321089E-4</c:v>
                </c:pt>
                <c:pt idx="62">
                  <c:v>6.1369780451059314E-2</c:v>
                </c:pt>
                <c:pt idx="63">
                  <c:v>0.13559955358505199</c:v>
                </c:pt>
                <c:pt idx="64">
                  <c:v>3.1718995422125043E-2</c:v>
                </c:pt>
                <c:pt idx="65">
                  <c:v>0.73777532577514604</c:v>
                </c:pt>
                <c:pt idx="66">
                  <c:v>-0.163660198450089</c:v>
                </c:pt>
                <c:pt idx="67">
                  <c:v>2.2103054448962201E-2</c:v>
                </c:pt>
                <c:pt idx="68">
                  <c:v>-0.192384287714958</c:v>
                </c:pt>
                <c:pt idx="69">
                  <c:v>0.22730159759521501</c:v>
                </c:pt>
                <c:pt idx="70">
                  <c:v>-6.8721962161362145E-3</c:v>
                </c:pt>
                <c:pt idx="71">
                  <c:v>0.73517423868179632</c:v>
                </c:pt>
                <c:pt idx="72">
                  <c:v>-0.14196705818176386</c:v>
                </c:pt>
                <c:pt idx="73">
                  <c:v>-0.12530905008316001</c:v>
                </c:pt>
                <c:pt idx="74">
                  <c:v>-0.52111959457397505</c:v>
                </c:pt>
                <c:pt idx="75">
                  <c:v>-0.43225252628326438</c:v>
                </c:pt>
                <c:pt idx="76">
                  <c:v>0.51053154468536233</c:v>
                </c:pt>
                <c:pt idx="77">
                  <c:v>-0.45262646675109902</c:v>
                </c:pt>
                <c:pt idx="78">
                  <c:v>-0.43274345993995783</c:v>
                </c:pt>
                <c:pt idx="79">
                  <c:v>0.83696353435516402</c:v>
                </c:pt>
                <c:pt idx="80">
                  <c:v>0.33052930235862843</c:v>
                </c:pt>
                <c:pt idx="81">
                  <c:v>6.5633848309516907E-2</c:v>
                </c:pt>
                <c:pt idx="82">
                  <c:v>0.20835174620151467</c:v>
                </c:pt>
                <c:pt idx="83">
                  <c:v>5.8413337916136156E-2</c:v>
                </c:pt>
                <c:pt idx="84">
                  <c:v>-0.71935772895812999</c:v>
                </c:pt>
                <c:pt idx="85">
                  <c:v>-0.185655876994133</c:v>
                </c:pt>
                <c:pt idx="86">
                  <c:v>3.47989164292812E-2</c:v>
                </c:pt>
                <c:pt idx="87">
                  <c:v>-0.52329260110855103</c:v>
                </c:pt>
                <c:pt idx="88">
                  <c:v>3.3150143921375302E-2</c:v>
                </c:pt>
                <c:pt idx="89">
                  <c:v>0.13223877549171401</c:v>
                </c:pt>
                <c:pt idx="90">
                  <c:v>0.27563464641570973</c:v>
                </c:pt>
                <c:pt idx="91">
                  <c:v>4.6094994992017913E-2</c:v>
                </c:pt>
                <c:pt idx="92">
                  <c:v>5.6984674185514499E-2</c:v>
                </c:pt>
                <c:pt idx="93">
                  <c:v>0.30818209052086043</c:v>
                </c:pt>
                <c:pt idx="94">
                  <c:v>-0.37179496884346136</c:v>
                </c:pt>
                <c:pt idx="95">
                  <c:v>9.3627467751503532E-2</c:v>
                </c:pt>
                <c:pt idx="96">
                  <c:v>7.4478521943092554E-2</c:v>
                </c:pt>
                <c:pt idx="97">
                  <c:v>0.50913876295089699</c:v>
                </c:pt>
                <c:pt idx="98">
                  <c:v>-0.14726078510284468</c:v>
                </c:pt>
                <c:pt idx="99">
                  <c:v>7.8523240983486231E-2</c:v>
                </c:pt>
                <c:pt idx="100">
                  <c:v>0.12807203829288497</c:v>
                </c:pt>
                <c:pt idx="101">
                  <c:v>-0.13023766875267001</c:v>
                </c:pt>
                <c:pt idx="102">
                  <c:v>-2.2863840684294871E-2</c:v>
                </c:pt>
                <c:pt idx="103">
                  <c:v>0.34585937857627902</c:v>
                </c:pt>
                <c:pt idx="104">
                  <c:v>-4.9239031970500904E-2</c:v>
                </c:pt>
                <c:pt idx="105">
                  <c:v>4.3060973286628813E-2</c:v>
                </c:pt>
                <c:pt idx="106">
                  <c:v>0.49849608540535095</c:v>
                </c:pt>
                <c:pt idx="107">
                  <c:v>6.0897185467183599E-3</c:v>
                </c:pt>
                <c:pt idx="108">
                  <c:v>3.3639002591371626E-2</c:v>
                </c:pt>
                <c:pt idx="109">
                  <c:v>0.11236017942428612</c:v>
                </c:pt>
                <c:pt idx="110">
                  <c:v>1.9092302769422503E-2</c:v>
                </c:pt>
                <c:pt idx="111">
                  <c:v>-0.38776329159736683</c:v>
                </c:pt>
                <c:pt idx="112">
                  <c:v>-2.05670036375523E-2</c:v>
                </c:pt>
                <c:pt idx="113">
                  <c:v>0.10276831686496685</c:v>
                </c:pt>
                <c:pt idx="114">
                  <c:v>-3.1677063554525577E-2</c:v>
                </c:pt>
                <c:pt idx="115">
                  <c:v>8.4704682230949749E-3</c:v>
                </c:pt>
                <c:pt idx="116">
                  <c:v>5.4233055561780867E-2</c:v>
                </c:pt>
                <c:pt idx="117">
                  <c:v>8.9006014168262898E-2</c:v>
                </c:pt>
                <c:pt idx="118">
                  <c:v>0.26513430476188699</c:v>
                </c:pt>
                <c:pt idx="119">
                  <c:v>-8.0415725708007799E-2</c:v>
                </c:pt>
                <c:pt idx="120">
                  <c:v>6.697268038988112E-2</c:v>
                </c:pt>
                <c:pt idx="121">
                  <c:v>-0.423197001218796</c:v>
                </c:pt>
                <c:pt idx="122">
                  <c:v>7.7085778117179898E-2</c:v>
                </c:pt>
                <c:pt idx="123">
                  <c:v>-0.15401157736778301</c:v>
                </c:pt>
                <c:pt idx="124">
                  <c:v>6.8024747073650388E-2</c:v>
                </c:pt>
                <c:pt idx="125">
                  <c:v>0.15792739391326963</c:v>
                </c:pt>
                <c:pt idx="126">
                  <c:v>7.6696428004652424E-4</c:v>
                </c:pt>
                <c:pt idx="127">
                  <c:v>-0.176603212952614</c:v>
                </c:pt>
                <c:pt idx="128">
                  <c:v>-0.22580811381339999</c:v>
                </c:pt>
                <c:pt idx="129">
                  <c:v>0.15871974825859145</c:v>
                </c:pt>
                <c:pt idx="130">
                  <c:v>8.9870996773243492E-2</c:v>
                </c:pt>
                <c:pt idx="131">
                  <c:v>0.18873134255409305</c:v>
                </c:pt>
                <c:pt idx="132">
                  <c:v>3.9317402988672298E-2</c:v>
                </c:pt>
                <c:pt idx="133">
                  <c:v>-0.10198866575956295</c:v>
                </c:pt>
                <c:pt idx="134">
                  <c:v>-5.3369507193565403E-2</c:v>
                </c:pt>
                <c:pt idx="135">
                  <c:v>0.100510403513908</c:v>
                </c:pt>
                <c:pt idx="136">
                  <c:v>-0.30172052979469455</c:v>
                </c:pt>
                <c:pt idx="137">
                  <c:v>-0.23086896538734444</c:v>
                </c:pt>
                <c:pt idx="138">
                  <c:v>1.0167993307113599</c:v>
                </c:pt>
                <c:pt idx="139">
                  <c:v>-7.515200972557072E-2</c:v>
                </c:pt>
                <c:pt idx="140">
                  <c:v>-7.2919785976409898E-2</c:v>
                </c:pt>
                <c:pt idx="141">
                  <c:v>2.1462481468915901E-2</c:v>
                </c:pt>
                <c:pt idx="142">
                  <c:v>-6.0799267143011426E-2</c:v>
                </c:pt>
                <c:pt idx="143">
                  <c:v>-0.72283720970153797</c:v>
                </c:pt>
                <c:pt idx="144">
                  <c:v>0.26025646924972595</c:v>
                </c:pt>
                <c:pt idx="145">
                  <c:v>0.40697896480560497</c:v>
                </c:pt>
                <c:pt idx="146">
                  <c:v>-5.3532004356384423E-2</c:v>
                </c:pt>
                <c:pt idx="147">
                  <c:v>-0.15035650134086601</c:v>
                </c:pt>
                <c:pt idx="148">
                  <c:v>3.9088714867830297E-2</c:v>
                </c:pt>
                <c:pt idx="149">
                  <c:v>-0.25934773683548001</c:v>
                </c:pt>
                <c:pt idx="150">
                  <c:v>0.22414156794547987</c:v>
                </c:pt>
                <c:pt idx="151">
                  <c:v>-2.4483376182615956E-3</c:v>
                </c:pt>
                <c:pt idx="152">
                  <c:v>-0.1322598308324818</c:v>
                </c:pt>
                <c:pt idx="153">
                  <c:v>6.1952588148415123E-3</c:v>
                </c:pt>
                <c:pt idx="154">
                  <c:v>8.5438497364521013E-2</c:v>
                </c:pt>
                <c:pt idx="155">
                  <c:v>-0.13296674191951788</c:v>
                </c:pt>
                <c:pt idx="156">
                  <c:v>-9.5242977840825904E-4</c:v>
                </c:pt>
                <c:pt idx="157">
                  <c:v>0.77784246206283814</c:v>
                </c:pt>
                <c:pt idx="158">
                  <c:v>-0.42496424913406566</c:v>
                </c:pt>
                <c:pt idx="159">
                  <c:v>1.3756590895354701E-2</c:v>
                </c:pt>
                <c:pt idx="160">
                  <c:v>-0.29439318180084389</c:v>
                </c:pt>
                <c:pt idx="161">
                  <c:v>0.52038174867629949</c:v>
                </c:pt>
                <c:pt idx="162">
                  <c:v>0.19139192998409288</c:v>
                </c:pt>
                <c:pt idx="163">
                  <c:v>0.17640718817710999</c:v>
                </c:pt>
                <c:pt idx="164">
                  <c:v>0.10477429628372226</c:v>
                </c:pt>
                <c:pt idx="165">
                  <c:v>0.53411382436752297</c:v>
                </c:pt>
                <c:pt idx="166">
                  <c:v>2.1501788869500202E-2</c:v>
                </c:pt>
                <c:pt idx="167">
                  <c:v>-3.6040812730789212E-2</c:v>
                </c:pt>
                <c:pt idx="168">
                  <c:v>0.14306847751140686</c:v>
                </c:pt>
                <c:pt idx="169">
                  <c:v>1.1145670898258747E-2</c:v>
                </c:pt>
                <c:pt idx="170">
                  <c:v>1.4743738807737843E-2</c:v>
                </c:pt>
                <c:pt idx="171">
                  <c:v>3.2762423157691997E-2</c:v>
                </c:pt>
                <c:pt idx="172">
                  <c:v>0.36010897159576555</c:v>
                </c:pt>
                <c:pt idx="173">
                  <c:v>1.3945813989266842E-3</c:v>
                </c:pt>
                <c:pt idx="174">
                  <c:v>-5.5041424930095915E-3</c:v>
                </c:pt>
                <c:pt idx="175">
                  <c:v>-0.23540358245372844</c:v>
                </c:pt>
                <c:pt idx="176">
                  <c:v>-2.0609758794307698E-2</c:v>
                </c:pt>
                <c:pt idx="177">
                  <c:v>-0.34984964132309032</c:v>
                </c:pt>
                <c:pt idx="178">
                  <c:v>0.21505630016326963</c:v>
                </c:pt>
                <c:pt idx="179">
                  <c:v>-0.105958878993988</c:v>
                </c:pt>
                <c:pt idx="180">
                  <c:v>5.6960269808769198E-2</c:v>
                </c:pt>
                <c:pt idx="181">
                  <c:v>0.19159696996212044</c:v>
                </c:pt>
                <c:pt idx="182">
                  <c:v>-1.20065431110561E-3</c:v>
                </c:pt>
                <c:pt idx="183">
                  <c:v>-0.34931281208992143</c:v>
                </c:pt>
                <c:pt idx="184">
                  <c:v>-0.16564606130123141</c:v>
                </c:pt>
                <c:pt idx="185">
                  <c:v>1.2713627815246598</c:v>
                </c:pt>
                <c:pt idx="186">
                  <c:v>8.6633816361427293E-2</c:v>
                </c:pt>
                <c:pt idx="187">
                  <c:v>-0.25737565755844138</c:v>
                </c:pt>
                <c:pt idx="188">
                  <c:v>3.0758723616599998E-2</c:v>
                </c:pt>
                <c:pt idx="189">
                  <c:v>0.20399636030197169</c:v>
                </c:pt>
                <c:pt idx="190">
                  <c:v>6.8303637206554524E-2</c:v>
                </c:pt>
                <c:pt idx="191">
                  <c:v>0.15667660534381855</c:v>
                </c:pt>
                <c:pt idx="192">
                  <c:v>-4.1612491011619838E-2</c:v>
                </c:pt>
                <c:pt idx="193">
                  <c:v>4.13340032100677E-2</c:v>
                </c:pt>
                <c:pt idx="194">
                  <c:v>-4.6098183840513438E-2</c:v>
                </c:pt>
                <c:pt idx="195">
                  <c:v>0.41329476237297214</c:v>
                </c:pt>
                <c:pt idx="196">
                  <c:v>0.15374743938446131</c:v>
                </c:pt>
                <c:pt idx="197">
                  <c:v>0.69309240579605058</c:v>
                </c:pt>
                <c:pt idx="198">
                  <c:v>-7.1197941899299594E-2</c:v>
                </c:pt>
                <c:pt idx="199">
                  <c:v>8.8206298649311093E-2</c:v>
                </c:pt>
                <c:pt idx="200">
                  <c:v>0.63909989595413486</c:v>
                </c:pt>
                <c:pt idx="201">
                  <c:v>-9.9642150104045896E-2</c:v>
                </c:pt>
                <c:pt idx="202">
                  <c:v>5.2203740924596904E-2</c:v>
                </c:pt>
                <c:pt idx="203">
                  <c:v>6.8005628883838834E-2</c:v>
                </c:pt>
                <c:pt idx="204">
                  <c:v>0.23549486696720157</c:v>
                </c:pt>
                <c:pt idx="205">
                  <c:v>0.28037494421005343</c:v>
                </c:pt>
                <c:pt idx="206">
                  <c:v>8.7350323796272875E-2</c:v>
                </c:pt>
                <c:pt idx="207">
                  <c:v>-0.17204573750495941</c:v>
                </c:pt>
                <c:pt idx="208">
                  <c:v>9.5572762191295985E-2</c:v>
                </c:pt>
                <c:pt idx="209">
                  <c:v>-2.4174578487873258E-2</c:v>
                </c:pt>
                <c:pt idx="210">
                  <c:v>-0.45801749825477683</c:v>
                </c:pt>
                <c:pt idx="211">
                  <c:v>-2.0396629348397172E-2</c:v>
                </c:pt>
                <c:pt idx="212">
                  <c:v>0.52313184738159391</c:v>
                </c:pt>
                <c:pt idx="213">
                  <c:v>0.68277847766876498</c:v>
                </c:pt>
                <c:pt idx="214">
                  <c:v>0.113597139716148</c:v>
                </c:pt>
                <c:pt idx="215">
                  <c:v>0.26066231727600098</c:v>
                </c:pt>
                <c:pt idx="216">
                  <c:v>-0.2164216935634618</c:v>
                </c:pt>
                <c:pt idx="217">
                  <c:v>0.198344901204109</c:v>
                </c:pt>
                <c:pt idx="218">
                  <c:v>0.193847566843033</c:v>
                </c:pt>
                <c:pt idx="219">
                  <c:v>-0.162128090858459</c:v>
                </c:pt>
                <c:pt idx="220">
                  <c:v>0.45897540450096108</c:v>
                </c:pt>
                <c:pt idx="221">
                  <c:v>0.34991216659546043</c:v>
                </c:pt>
                <c:pt idx="222">
                  <c:v>-0.106862910091877</c:v>
                </c:pt>
                <c:pt idx="223">
                  <c:v>5.75528852641582E-2</c:v>
                </c:pt>
                <c:pt idx="224">
                  <c:v>-1.4009740203619E-2</c:v>
                </c:pt>
                <c:pt idx="225">
                  <c:v>5.3665187209844603E-2</c:v>
                </c:pt>
                <c:pt idx="226">
                  <c:v>6.7776031792163904E-2</c:v>
                </c:pt>
                <c:pt idx="227">
                  <c:v>1.2779292650520756E-2</c:v>
                </c:pt>
                <c:pt idx="228">
                  <c:v>4.1473038494586896E-2</c:v>
                </c:pt>
                <c:pt idx="229">
                  <c:v>2.861450612545011E-2</c:v>
                </c:pt>
                <c:pt idx="230">
                  <c:v>-0.14320378005504641</c:v>
                </c:pt>
                <c:pt idx="231">
                  <c:v>-0.42566278576851008</c:v>
                </c:pt>
                <c:pt idx="232">
                  <c:v>0.18477189540863001</c:v>
                </c:pt>
                <c:pt idx="233">
                  <c:v>-1.0685835964977743E-2</c:v>
                </c:pt>
                <c:pt idx="234">
                  <c:v>-6.440133601427081E-2</c:v>
                </c:pt>
                <c:pt idx="235">
                  <c:v>-0.12569242715835588</c:v>
                </c:pt>
                <c:pt idx="236">
                  <c:v>0.6396784186363258</c:v>
                </c:pt>
                <c:pt idx="237">
                  <c:v>-7.2876815684139703E-3</c:v>
                </c:pt>
                <c:pt idx="238">
                  <c:v>0.31226509809494107</c:v>
                </c:pt>
                <c:pt idx="239">
                  <c:v>-0.101827062666416</c:v>
                </c:pt>
                <c:pt idx="240">
                  <c:v>-9.7988009452819783E-2</c:v>
                </c:pt>
                <c:pt idx="241">
                  <c:v>-0.142688289284706</c:v>
                </c:pt>
                <c:pt idx="242">
                  <c:v>7.0036500692367595E-2</c:v>
                </c:pt>
                <c:pt idx="243">
                  <c:v>-0.86708843708038585</c:v>
                </c:pt>
                <c:pt idx="244">
                  <c:v>3.356356546282771E-2</c:v>
                </c:pt>
                <c:pt idx="245">
                  <c:v>-0.5270245075225849</c:v>
                </c:pt>
                <c:pt idx="246">
                  <c:v>0.21812924742698744</c:v>
                </c:pt>
                <c:pt idx="247">
                  <c:v>0.38865593075752308</c:v>
                </c:pt>
                <c:pt idx="248">
                  <c:v>9.6830856055021546E-3</c:v>
                </c:pt>
                <c:pt idx="249">
                  <c:v>7.5372070074081504E-2</c:v>
                </c:pt>
                <c:pt idx="250">
                  <c:v>-0.103579692542553</c:v>
                </c:pt>
                <c:pt idx="251">
                  <c:v>0.13545472919940901</c:v>
                </c:pt>
                <c:pt idx="252">
                  <c:v>-0.3823187053203605</c:v>
                </c:pt>
                <c:pt idx="253">
                  <c:v>0.10623050481081026</c:v>
                </c:pt>
                <c:pt idx="254">
                  <c:v>5.2697848528623602E-2</c:v>
                </c:pt>
                <c:pt idx="255">
                  <c:v>-5.6574530899524703E-2</c:v>
                </c:pt>
                <c:pt idx="256">
                  <c:v>4.0199950337410001E-2</c:v>
                </c:pt>
                <c:pt idx="257">
                  <c:v>0.11951898783445385</c:v>
                </c:pt>
                <c:pt idx="258">
                  <c:v>-4.3354243040084797E-2</c:v>
                </c:pt>
                <c:pt idx="259">
                  <c:v>0.31477296352386691</c:v>
                </c:pt>
                <c:pt idx="260">
                  <c:v>0.28830194473266707</c:v>
                </c:pt>
                <c:pt idx="261">
                  <c:v>-0.56515550613403365</c:v>
                </c:pt>
                <c:pt idx="262">
                  <c:v>0.18372309207916354</c:v>
                </c:pt>
                <c:pt idx="263">
                  <c:v>-5.4288998246192904E-2</c:v>
                </c:pt>
                <c:pt idx="264">
                  <c:v>-0.28495359420776495</c:v>
                </c:pt>
                <c:pt idx="265">
                  <c:v>8.1034369766712744E-2</c:v>
                </c:pt>
                <c:pt idx="266">
                  <c:v>0.51091724634170499</c:v>
                </c:pt>
                <c:pt idx="267">
                  <c:v>2.2483939304947912E-2</c:v>
                </c:pt>
                <c:pt idx="268">
                  <c:v>4.9271326512098299E-2</c:v>
                </c:pt>
                <c:pt idx="269">
                  <c:v>0.11077360808849319</c:v>
                </c:pt>
                <c:pt idx="270">
                  <c:v>0.13499850034713751</c:v>
                </c:pt>
                <c:pt idx="271">
                  <c:v>0.44022315740585299</c:v>
                </c:pt>
                <c:pt idx="272">
                  <c:v>-0.15684793889522722</c:v>
                </c:pt>
                <c:pt idx="273">
                  <c:v>1.9747022539377254E-2</c:v>
                </c:pt>
                <c:pt idx="274">
                  <c:v>0.38166287541389643</c:v>
                </c:pt>
                <c:pt idx="275">
                  <c:v>0.59927177429199197</c:v>
                </c:pt>
                <c:pt idx="276">
                  <c:v>-4.6946294605732013E-2</c:v>
                </c:pt>
                <c:pt idx="277">
                  <c:v>-3.7486102432012704E-2</c:v>
                </c:pt>
                <c:pt idx="278">
                  <c:v>0.237273558974266</c:v>
                </c:pt>
                <c:pt idx="279">
                  <c:v>-0.61279082298279086</c:v>
                </c:pt>
                <c:pt idx="280">
                  <c:v>5.9136696159839984E-2</c:v>
                </c:pt>
                <c:pt idx="281">
                  <c:v>0.12792943418026095</c:v>
                </c:pt>
                <c:pt idx="282">
                  <c:v>0.58958524465560858</c:v>
                </c:pt>
                <c:pt idx="283">
                  <c:v>0.41155633330345343</c:v>
                </c:pt>
                <c:pt idx="284">
                  <c:v>-0.10484369099140202</c:v>
                </c:pt>
                <c:pt idx="285">
                  <c:v>0.13871917128562899</c:v>
                </c:pt>
                <c:pt idx="286">
                  <c:v>-8.2350268959999265E-2</c:v>
                </c:pt>
                <c:pt idx="287">
                  <c:v>0.22894330322742595</c:v>
                </c:pt>
                <c:pt idx="288">
                  <c:v>-1.0688755661249221E-2</c:v>
                </c:pt>
                <c:pt idx="289">
                  <c:v>-4.1724331676959853E-2</c:v>
                </c:pt>
                <c:pt idx="290">
                  <c:v>-7.5656913220882402E-2</c:v>
                </c:pt>
                <c:pt idx="291">
                  <c:v>-0.24074247479438857</c:v>
                </c:pt>
                <c:pt idx="292">
                  <c:v>-4.5026730746030981E-2</c:v>
                </c:pt>
                <c:pt idx="293">
                  <c:v>0.10822448134422329</c:v>
                </c:pt>
                <c:pt idx="294">
                  <c:v>0.13495454192161588</c:v>
                </c:pt>
                <c:pt idx="295">
                  <c:v>-5.905877053737655E-2</c:v>
                </c:pt>
                <c:pt idx="296">
                  <c:v>0.26385366916656583</c:v>
                </c:pt>
                <c:pt idx="297">
                  <c:v>-8.4828615188598744E-2</c:v>
                </c:pt>
                <c:pt idx="298">
                  <c:v>5.9458404779434343E-2</c:v>
                </c:pt>
                <c:pt idx="299">
                  <c:v>3.1876999884843916E-2</c:v>
                </c:pt>
                <c:pt idx="300">
                  <c:v>-2.7487425133585899E-2</c:v>
                </c:pt>
                <c:pt idx="301">
                  <c:v>0.11420764774084102</c:v>
                </c:pt>
                <c:pt idx="302">
                  <c:v>-0.39687350392341797</c:v>
                </c:pt>
                <c:pt idx="303">
                  <c:v>4.0990244597196634E-2</c:v>
                </c:pt>
                <c:pt idx="304">
                  <c:v>-0.24756221473217074</c:v>
                </c:pt>
                <c:pt idx="305">
                  <c:v>-2.2393316030502299E-2</c:v>
                </c:pt>
                <c:pt idx="306">
                  <c:v>0.35858845710754567</c:v>
                </c:pt>
                <c:pt idx="307">
                  <c:v>1.7109943553805396E-2</c:v>
                </c:pt>
                <c:pt idx="308">
                  <c:v>0.1909948438405995</c:v>
                </c:pt>
                <c:pt idx="309">
                  <c:v>-0.18019331991672499</c:v>
                </c:pt>
                <c:pt idx="310">
                  <c:v>0.18513192236423501</c:v>
                </c:pt>
                <c:pt idx="311">
                  <c:v>-5.3324936889112134E-3</c:v>
                </c:pt>
                <c:pt idx="312">
                  <c:v>3.5917613655328806E-2</c:v>
                </c:pt>
                <c:pt idx="313">
                  <c:v>-0.30414867401123002</c:v>
                </c:pt>
                <c:pt idx="314">
                  <c:v>0.12526893615722795</c:v>
                </c:pt>
                <c:pt idx="315">
                  <c:v>7.3211379349231734E-2</c:v>
                </c:pt>
                <c:pt idx="316">
                  <c:v>3.9104084135033201E-4</c:v>
                </c:pt>
                <c:pt idx="317">
                  <c:v>0.20457038283348145</c:v>
                </c:pt>
                <c:pt idx="318">
                  <c:v>6.3969813287258107E-2</c:v>
                </c:pt>
                <c:pt idx="319">
                  <c:v>0.5085675120353681</c:v>
                </c:pt>
                <c:pt idx="320">
                  <c:v>-0.21271392703056299</c:v>
                </c:pt>
                <c:pt idx="321">
                  <c:v>-5.2923742681741701E-2</c:v>
                </c:pt>
                <c:pt idx="322">
                  <c:v>-1.2839385308325301E-2</c:v>
                </c:pt>
                <c:pt idx="323">
                  <c:v>0.11039298772811899</c:v>
                </c:pt>
                <c:pt idx="324">
                  <c:v>-5.491652339696898E-2</c:v>
                </c:pt>
                <c:pt idx="325">
                  <c:v>-1.2977145612239801E-2</c:v>
                </c:pt>
                <c:pt idx="326">
                  <c:v>-1.6942616552114501E-2</c:v>
                </c:pt>
                <c:pt idx="327">
                  <c:v>9.5790892839432304E-2</c:v>
                </c:pt>
                <c:pt idx="328">
                  <c:v>-0.15240986645221768</c:v>
                </c:pt>
                <c:pt idx="329">
                  <c:v>4.5267302542924895E-2</c:v>
                </c:pt>
                <c:pt idx="330">
                  <c:v>0.286113500595093</c:v>
                </c:pt>
                <c:pt idx="331">
                  <c:v>-2.7627542614936884E-2</c:v>
                </c:pt>
                <c:pt idx="332">
                  <c:v>0.43150672316551325</c:v>
                </c:pt>
                <c:pt idx="333">
                  <c:v>-1.2714138254523303E-2</c:v>
                </c:pt>
                <c:pt idx="334">
                  <c:v>5.3492253646254513E-3</c:v>
                </c:pt>
                <c:pt idx="335">
                  <c:v>5.6010771542787732E-2</c:v>
                </c:pt>
                <c:pt idx="336">
                  <c:v>-6.929935514926909E-2</c:v>
                </c:pt>
                <c:pt idx="337">
                  <c:v>7.6712109148502433E-2</c:v>
                </c:pt>
                <c:pt idx="338">
                  <c:v>-1.7462516203522703E-2</c:v>
                </c:pt>
                <c:pt idx="339">
                  <c:v>0.49937194585800343</c:v>
                </c:pt>
                <c:pt idx="340">
                  <c:v>-6.8078503012657179E-2</c:v>
                </c:pt>
                <c:pt idx="341">
                  <c:v>1.2632122263312357E-2</c:v>
                </c:pt>
                <c:pt idx="342">
                  <c:v>0.25361818075180098</c:v>
                </c:pt>
                <c:pt idx="343">
                  <c:v>1.9398638978600499E-2</c:v>
                </c:pt>
                <c:pt idx="344">
                  <c:v>-4.7059752047061899E-2</c:v>
                </c:pt>
                <c:pt idx="345">
                  <c:v>0.36439868807792808</c:v>
                </c:pt>
                <c:pt idx="346">
                  <c:v>-0.163167685270309</c:v>
                </c:pt>
                <c:pt idx="347">
                  <c:v>0.66447234153747603</c:v>
                </c:pt>
                <c:pt idx="348">
                  <c:v>0.11272831261158002</c:v>
                </c:pt>
                <c:pt idx="349">
                  <c:v>-2.4285729974508289E-2</c:v>
                </c:pt>
                <c:pt idx="350">
                  <c:v>-3.7189945578575315E-2</c:v>
                </c:pt>
                <c:pt idx="351">
                  <c:v>8.2054562866688302E-2</c:v>
                </c:pt>
                <c:pt idx="352">
                  <c:v>8.6829001083970226E-3</c:v>
                </c:pt>
                <c:pt idx="353">
                  <c:v>1.4830778352916237E-2</c:v>
                </c:pt>
                <c:pt idx="354">
                  <c:v>5.7767130434513397E-2</c:v>
                </c:pt>
                <c:pt idx="355">
                  <c:v>5.0760306417942033E-2</c:v>
                </c:pt>
                <c:pt idx="356">
                  <c:v>-0.15540374815464045</c:v>
                </c:pt>
                <c:pt idx="357">
                  <c:v>6.3181057572364765E-2</c:v>
                </c:pt>
                <c:pt idx="358">
                  <c:v>-1.09560117125511E-2</c:v>
                </c:pt>
                <c:pt idx="359">
                  <c:v>-0.54206007719039895</c:v>
                </c:pt>
                <c:pt idx="360">
                  <c:v>-5.7806566357612832E-2</c:v>
                </c:pt>
                <c:pt idx="361">
                  <c:v>0.17292603850364699</c:v>
                </c:pt>
                <c:pt idx="362">
                  <c:v>-5.8787893503904322E-2</c:v>
                </c:pt>
                <c:pt idx="363">
                  <c:v>-3.3913340419531021E-2</c:v>
                </c:pt>
                <c:pt idx="364">
                  <c:v>0.16846874356269886</c:v>
                </c:pt>
                <c:pt idx="365">
                  <c:v>0.10278388857841519</c:v>
                </c:pt>
                <c:pt idx="366">
                  <c:v>3.8011796772480004E-2</c:v>
                </c:pt>
                <c:pt idx="367">
                  <c:v>0.13338969647884397</c:v>
                </c:pt>
                <c:pt idx="368">
                  <c:v>9.4535402953625322E-2</c:v>
                </c:pt>
                <c:pt idx="369">
                  <c:v>8.4504090249538727E-2</c:v>
                </c:pt>
                <c:pt idx="370">
                  <c:v>6.2008295208215873E-2</c:v>
                </c:pt>
                <c:pt idx="371">
                  <c:v>-0.444258213043213</c:v>
                </c:pt>
                <c:pt idx="372">
                  <c:v>0.27288502454757702</c:v>
                </c:pt>
                <c:pt idx="373">
                  <c:v>0.73434323072433505</c:v>
                </c:pt>
                <c:pt idx="374">
                  <c:v>6.1766788363456712E-2</c:v>
                </c:pt>
                <c:pt idx="375">
                  <c:v>5.498540587723276E-3</c:v>
                </c:pt>
                <c:pt idx="376">
                  <c:v>-0.79489386081695557</c:v>
                </c:pt>
                <c:pt idx="377">
                  <c:v>-0.112471513450146</c:v>
                </c:pt>
                <c:pt idx="378">
                  <c:v>3.1082805246114811E-2</c:v>
                </c:pt>
                <c:pt idx="379">
                  <c:v>-0.95649510622024503</c:v>
                </c:pt>
                <c:pt idx="380">
                  <c:v>0.32652425765991366</c:v>
                </c:pt>
                <c:pt idx="381">
                  <c:v>5.1417920738458765E-2</c:v>
                </c:pt>
                <c:pt idx="382">
                  <c:v>-4.6663880348205622E-2</c:v>
                </c:pt>
                <c:pt idx="383">
                  <c:v>-6.6072970628738431E-2</c:v>
                </c:pt>
                <c:pt idx="384">
                  <c:v>0.15810941159725286</c:v>
                </c:pt>
                <c:pt idx="385">
                  <c:v>0.14274837076664054</c:v>
                </c:pt>
                <c:pt idx="386">
                  <c:v>0.75169879198074363</c:v>
                </c:pt>
                <c:pt idx="387">
                  <c:v>9.1401748359203297E-2</c:v>
                </c:pt>
                <c:pt idx="388">
                  <c:v>-0.10298252850771</c:v>
                </c:pt>
                <c:pt idx="389">
                  <c:v>4.3079018592834445E-2</c:v>
                </c:pt>
                <c:pt idx="390">
                  <c:v>8.4866367280483843E-2</c:v>
                </c:pt>
                <c:pt idx="391">
                  <c:v>-0.11231005936860999</c:v>
                </c:pt>
                <c:pt idx="392">
                  <c:v>9.3548625707626828E-2</c:v>
                </c:pt>
                <c:pt idx="393">
                  <c:v>0.27901318669319175</c:v>
                </c:pt>
                <c:pt idx="394">
                  <c:v>2.4061482399702027E-2</c:v>
                </c:pt>
                <c:pt idx="395">
                  <c:v>0.17771100997924799</c:v>
                </c:pt>
                <c:pt idx="396">
                  <c:v>0.13517266511917087</c:v>
                </c:pt>
                <c:pt idx="397">
                  <c:v>-2.2320466116070688E-2</c:v>
                </c:pt>
                <c:pt idx="398">
                  <c:v>0.11506631225347499</c:v>
                </c:pt>
                <c:pt idx="399">
                  <c:v>-0.179702877998352</c:v>
                </c:pt>
                <c:pt idx="400">
                  <c:v>-0.24358774721622545</c:v>
                </c:pt>
                <c:pt idx="401">
                  <c:v>-1.7172958701848998E-2</c:v>
                </c:pt>
                <c:pt idx="402">
                  <c:v>9.0744443237781566E-2</c:v>
                </c:pt>
                <c:pt idx="403">
                  <c:v>6.8876251578330994E-2</c:v>
                </c:pt>
                <c:pt idx="404">
                  <c:v>4.1306190192699412E-2</c:v>
                </c:pt>
                <c:pt idx="405">
                  <c:v>4.7811128199100501E-2</c:v>
                </c:pt>
                <c:pt idx="406">
                  <c:v>0.13114386796951252</c:v>
                </c:pt>
                <c:pt idx="407">
                  <c:v>0.1469844877719888</c:v>
                </c:pt>
                <c:pt idx="408">
                  <c:v>0.37669971585273698</c:v>
                </c:pt>
                <c:pt idx="409">
                  <c:v>-0.40466332435607899</c:v>
                </c:pt>
                <c:pt idx="410">
                  <c:v>2.71585062146187E-2</c:v>
                </c:pt>
                <c:pt idx="411">
                  <c:v>0.26562136411666898</c:v>
                </c:pt>
                <c:pt idx="412">
                  <c:v>1.9302975386381184E-2</c:v>
                </c:pt>
                <c:pt idx="413">
                  <c:v>-0.106766030192375</c:v>
                </c:pt>
                <c:pt idx="414">
                  <c:v>0.25303003191947898</c:v>
                </c:pt>
                <c:pt idx="415">
                  <c:v>0.34733110666275002</c:v>
                </c:pt>
                <c:pt idx="416">
                  <c:v>0.34717896580696284</c:v>
                </c:pt>
                <c:pt idx="417">
                  <c:v>-0.25943103432655279</c:v>
                </c:pt>
                <c:pt idx="418">
                  <c:v>0.8410770297050475</c:v>
                </c:pt>
                <c:pt idx="419">
                  <c:v>4.8336379230022423E-2</c:v>
                </c:pt>
                <c:pt idx="420">
                  <c:v>-0.27001988887787043</c:v>
                </c:pt>
                <c:pt idx="421">
                  <c:v>-0.67343568801880116</c:v>
                </c:pt>
                <c:pt idx="422">
                  <c:v>5.6569751352071804E-2</c:v>
                </c:pt>
                <c:pt idx="423">
                  <c:v>-1.5324779087677683E-3</c:v>
                </c:pt>
                <c:pt idx="424">
                  <c:v>-2.18939818441868E-2</c:v>
                </c:pt>
                <c:pt idx="425">
                  <c:v>6.7358948290348108E-2</c:v>
                </c:pt>
                <c:pt idx="426">
                  <c:v>0.15567205846309701</c:v>
                </c:pt>
                <c:pt idx="427">
                  <c:v>-0.35572975873947132</c:v>
                </c:pt>
                <c:pt idx="428">
                  <c:v>0.34512546658515902</c:v>
                </c:pt>
                <c:pt idx="429">
                  <c:v>0.48368060588836825</c:v>
                </c:pt>
                <c:pt idx="430">
                  <c:v>0.28371456265449607</c:v>
                </c:pt>
                <c:pt idx="431">
                  <c:v>6.7418832331895958E-3</c:v>
                </c:pt>
                <c:pt idx="432">
                  <c:v>0.18696694076061268</c:v>
                </c:pt>
                <c:pt idx="433">
                  <c:v>-0.10041840374469795</c:v>
                </c:pt>
                <c:pt idx="434">
                  <c:v>0.23824843764305151</c:v>
                </c:pt>
                <c:pt idx="435">
                  <c:v>-1.3979410286992801E-3</c:v>
                </c:pt>
                <c:pt idx="436">
                  <c:v>-3.7638753652572611E-2</c:v>
                </c:pt>
                <c:pt idx="437">
                  <c:v>-8.7600350379944139E-2</c:v>
                </c:pt>
                <c:pt idx="438">
                  <c:v>1.1503155343234581E-2</c:v>
                </c:pt>
                <c:pt idx="439">
                  <c:v>0.14104688167571999</c:v>
                </c:pt>
                <c:pt idx="440">
                  <c:v>0.25290718674659679</c:v>
                </c:pt>
                <c:pt idx="441">
                  <c:v>-7.2346732020378321E-2</c:v>
                </c:pt>
                <c:pt idx="442">
                  <c:v>7.9580456018447931E-2</c:v>
                </c:pt>
                <c:pt idx="443">
                  <c:v>-2.1414109505713099E-3</c:v>
                </c:pt>
                <c:pt idx="444">
                  <c:v>-4.2085556196980222E-4</c:v>
                </c:pt>
                <c:pt idx="445">
                  <c:v>4.4057838618755299E-2</c:v>
                </c:pt>
                <c:pt idx="446">
                  <c:v>-0.12070696055889123</c:v>
                </c:pt>
                <c:pt idx="447">
                  <c:v>1.9027417525649098E-2</c:v>
                </c:pt>
                <c:pt idx="448">
                  <c:v>-0.226827472448349</c:v>
                </c:pt>
                <c:pt idx="449">
                  <c:v>-8.8214717106893745E-4</c:v>
                </c:pt>
                <c:pt idx="450">
                  <c:v>0.10634896904230079</c:v>
                </c:pt>
                <c:pt idx="451">
                  <c:v>0.56401044130325251</c:v>
                </c:pt>
                <c:pt idx="452">
                  <c:v>1.4414458274841278</c:v>
                </c:pt>
                <c:pt idx="453">
                  <c:v>-0.28279715776443493</c:v>
                </c:pt>
                <c:pt idx="454">
                  <c:v>-0.49802568554878307</c:v>
                </c:pt>
                <c:pt idx="455">
                  <c:v>-0.265554308891296</c:v>
                </c:pt>
                <c:pt idx="456">
                  <c:v>-0.24270904064178545</c:v>
                </c:pt>
                <c:pt idx="457">
                  <c:v>-1.50914434343576E-2</c:v>
                </c:pt>
                <c:pt idx="458">
                  <c:v>0.24061842262744951</c:v>
                </c:pt>
                <c:pt idx="459">
                  <c:v>-0.23493136465549577</c:v>
                </c:pt>
                <c:pt idx="460">
                  <c:v>0.28571513295173573</c:v>
                </c:pt>
                <c:pt idx="461">
                  <c:v>0.31252729892730807</c:v>
                </c:pt>
                <c:pt idx="462">
                  <c:v>8.5481025278568282E-2</c:v>
                </c:pt>
                <c:pt idx="463">
                  <c:v>3.6015640944242498E-2</c:v>
                </c:pt>
                <c:pt idx="464">
                  <c:v>-6.4754880964755998E-2</c:v>
                </c:pt>
                <c:pt idx="465">
                  <c:v>0.25140345096588101</c:v>
                </c:pt>
                <c:pt idx="466">
                  <c:v>0.27463003993034402</c:v>
                </c:pt>
                <c:pt idx="467">
                  <c:v>-0.13581110537052199</c:v>
                </c:pt>
                <c:pt idx="468">
                  <c:v>6.4291484653949932E-2</c:v>
                </c:pt>
                <c:pt idx="469">
                  <c:v>-1.9420258700847653E-2</c:v>
                </c:pt>
                <c:pt idx="470">
                  <c:v>0.87915557622909879</c:v>
                </c:pt>
                <c:pt idx="471">
                  <c:v>8.8559131836518645E-4</c:v>
                </c:pt>
                <c:pt idx="472">
                  <c:v>0.10887696593999921</c:v>
                </c:pt>
                <c:pt idx="473">
                  <c:v>1.6008276492357323E-2</c:v>
                </c:pt>
                <c:pt idx="474">
                  <c:v>-0.19866912066936501</c:v>
                </c:pt>
                <c:pt idx="475">
                  <c:v>0.14186002314090701</c:v>
                </c:pt>
                <c:pt idx="476">
                  <c:v>0.13469991087913499</c:v>
                </c:pt>
                <c:pt idx="477">
                  <c:v>0.86042726039886563</c:v>
                </c:pt>
                <c:pt idx="478">
                  <c:v>0.53301793336868364</c:v>
                </c:pt>
                <c:pt idx="479">
                  <c:v>-6.3427579589188099E-3</c:v>
                </c:pt>
                <c:pt idx="480">
                  <c:v>-8.1152357161045227E-2</c:v>
                </c:pt>
                <c:pt idx="481">
                  <c:v>0.149804517626762</c:v>
                </c:pt>
                <c:pt idx="482">
                  <c:v>-6.232567131519344E-2</c:v>
                </c:pt>
                <c:pt idx="483">
                  <c:v>-9.8754214122891808E-3</c:v>
                </c:pt>
                <c:pt idx="484">
                  <c:v>-0.38905215263366738</c:v>
                </c:pt>
                <c:pt idx="485">
                  <c:v>0.38268485665321483</c:v>
                </c:pt>
                <c:pt idx="486">
                  <c:v>-0.23931227624416401</c:v>
                </c:pt>
                <c:pt idx="487">
                  <c:v>0.11654333770275098</c:v>
                </c:pt>
                <c:pt idx="488">
                  <c:v>3.4554075449705152E-2</c:v>
                </c:pt>
                <c:pt idx="489">
                  <c:v>-1.9945979118347293E-2</c:v>
                </c:pt>
                <c:pt idx="490">
                  <c:v>4.2472844943404371E-3</c:v>
                </c:pt>
                <c:pt idx="491">
                  <c:v>7.76050658896565E-3</c:v>
                </c:pt>
                <c:pt idx="492">
                  <c:v>-0.23151223361492254</c:v>
                </c:pt>
                <c:pt idx="493">
                  <c:v>0.17200236022472401</c:v>
                </c:pt>
                <c:pt idx="494">
                  <c:v>8.1097140908241327E-2</c:v>
                </c:pt>
                <c:pt idx="495">
                  <c:v>4.8325438052415834E-2</c:v>
                </c:pt>
                <c:pt idx="496">
                  <c:v>0.29340836405754289</c:v>
                </c:pt>
                <c:pt idx="497">
                  <c:v>-0.34037861227989391</c:v>
                </c:pt>
                <c:pt idx="498">
                  <c:v>0.11850823462009398</c:v>
                </c:pt>
                <c:pt idx="499">
                  <c:v>-0.19478218257427268</c:v>
                </c:pt>
              </c:numCache>
            </c:numRef>
          </c:xVal>
          <c:yVal>
            <c:numRef>
              <c:f>Sheet1!$F$1:$F$500</c:f>
              <c:numCache>
                <c:formatCode>General</c:formatCode>
                <c:ptCount val="500"/>
                <c:pt idx="0">
                  <c:v>-0.12723143398761699</c:v>
                </c:pt>
                <c:pt idx="1">
                  <c:v>-8.1176638603210394E-2</c:v>
                </c:pt>
                <c:pt idx="2">
                  <c:v>0.15030373632907901</c:v>
                </c:pt>
                <c:pt idx="3">
                  <c:v>-9.0909088030457566E-3</c:v>
                </c:pt>
                <c:pt idx="4">
                  <c:v>-0.3083770871162429</c:v>
                </c:pt>
                <c:pt idx="5">
                  <c:v>-0.31289634108543507</c:v>
                </c:pt>
                <c:pt idx="6">
                  <c:v>0.14682240784168199</c:v>
                </c:pt>
                <c:pt idx="7">
                  <c:v>6.9701500236988123E-2</c:v>
                </c:pt>
                <c:pt idx="8">
                  <c:v>6.9356165826320884E-2</c:v>
                </c:pt>
                <c:pt idx="9">
                  <c:v>7.5396202504634913E-2</c:v>
                </c:pt>
                <c:pt idx="10">
                  <c:v>0.34109395742416393</c:v>
                </c:pt>
                <c:pt idx="11">
                  <c:v>1.9787404686212606E-2</c:v>
                </c:pt>
                <c:pt idx="12">
                  <c:v>-0.38938844203949191</c:v>
                </c:pt>
                <c:pt idx="13">
                  <c:v>3.540269657969481E-2</c:v>
                </c:pt>
                <c:pt idx="14">
                  <c:v>1.5237446641549498E-3</c:v>
                </c:pt>
                <c:pt idx="15">
                  <c:v>-0.12338405847549402</c:v>
                </c:pt>
                <c:pt idx="16">
                  <c:v>3.8918696343898697E-2</c:v>
                </c:pt>
                <c:pt idx="17">
                  <c:v>-7.3780998587608324E-2</c:v>
                </c:pt>
                <c:pt idx="18">
                  <c:v>-8.2184337079524994E-3</c:v>
                </c:pt>
                <c:pt idx="19">
                  <c:v>-0.40258291363716225</c:v>
                </c:pt>
                <c:pt idx="20">
                  <c:v>-5.5338703095912913E-2</c:v>
                </c:pt>
                <c:pt idx="21">
                  <c:v>-9.0152069926262388E-2</c:v>
                </c:pt>
                <c:pt idx="22">
                  <c:v>-2.9617282561957875E-3</c:v>
                </c:pt>
                <c:pt idx="23">
                  <c:v>-0.30697122216224842</c:v>
                </c:pt>
                <c:pt idx="24">
                  <c:v>-3.0525838956236798E-2</c:v>
                </c:pt>
                <c:pt idx="25">
                  <c:v>-1.1583365499973349E-2</c:v>
                </c:pt>
                <c:pt idx="26">
                  <c:v>-0.61226773262023904</c:v>
                </c:pt>
                <c:pt idx="27">
                  <c:v>-2.2380197420716449E-2</c:v>
                </c:pt>
                <c:pt idx="28">
                  <c:v>9.893734939396449E-3</c:v>
                </c:pt>
                <c:pt idx="29">
                  <c:v>0.63272374868393066</c:v>
                </c:pt>
                <c:pt idx="30">
                  <c:v>0.11820366978645336</c:v>
                </c:pt>
                <c:pt idx="31">
                  <c:v>0.40195390582084867</c:v>
                </c:pt>
                <c:pt idx="32">
                  <c:v>-0.46707001328468489</c:v>
                </c:pt>
                <c:pt idx="33">
                  <c:v>-0.39973822236061207</c:v>
                </c:pt>
                <c:pt idx="34">
                  <c:v>6.8929664790630299E-2</c:v>
                </c:pt>
                <c:pt idx="35">
                  <c:v>-4.0598984807729929E-2</c:v>
                </c:pt>
                <c:pt idx="36">
                  <c:v>-1.8887368962168707E-2</c:v>
                </c:pt>
                <c:pt idx="37">
                  <c:v>-5.1814172416925403E-2</c:v>
                </c:pt>
                <c:pt idx="38">
                  <c:v>-4.5335777103900902E-2</c:v>
                </c:pt>
                <c:pt idx="39">
                  <c:v>-6.4231656491756398E-2</c:v>
                </c:pt>
                <c:pt idx="40">
                  <c:v>5.5781167000532199E-2</c:v>
                </c:pt>
                <c:pt idx="41">
                  <c:v>-0.255576312541962</c:v>
                </c:pt>
                <c:pt idx="42">
                  <c:v>-0.31710878014564708</c:v>
                </c:pt>
                <c:pt idx="43">
                  <c:v>-2.0018283277750001E-2</c:v>
                </c:pt>
                <c:pt idx="44">
                  <c:v>0.161294355988503</c:v>
                </c:pt>
                <c:pt idx="45">
                  <c:v>-2.3102672770619451E-2</c:v>
                </c:pt>
                <c:pt idx="46">
                  <c:v>-0.16300112009048501</c:v>
                </c:pt>
                <c:pt idx="47">
                  <c:v>0.53008526563644398</c:v>
                </c:pt>
                <c:pt idx="48">
                  <c:v>-4.6493701636791437E-2</c:v>
                </c:pt>
                <c:pt idx="49">
                  <c:v>-0.80403339862823497</c:v>
                </c:pt>
                <c:pt idx="50">
                  <c:v>5.3947843611240387E-2</c:v>
                </c:pt>
                <c:pt idx="51">
                  <c:v>5.3291965276002856E-2</c:v>
                </c:pt>
                <c:pt idx="52">
                  <c:v>8.1479839980602306E-2</c:v>
                </c:pt>
                <c:pt idx="53">
                  <c:v>3.2561779022216811E-2</c:v>
                </c:pt>
                <c:pt idx="54">
                  <c:v>-8.4595695137978225E-2</c:v>
                </c:pt>
                <c:pt idx="55">
                  <c:v>5.7248882949352299E-2</c:v>
                </c:pt>
                <c:pt idx="56">
                  <c:v>-0.16699807345867199</c:v>
                </c:pt>
                <c:pt idx="57">
                  <c:v>5.3896456956863674E-2</c:v>
                </c:pt>
                <c:pt idx="58">
                  <c:v>-5.4055802524089785E-2</c:v>
                </c:pt>
                <c:pt idx="59">
                  <c:v>0.82435071468353516</c:v>
                </c:pt>
                <c:pt idx="60">
                  <c:v>-3.6410868167877301E-2</c:v>
                </c:pt>
                <c:pt idx="61">
                  <c:v>-3.3443314023316067E-3</c:v>
                </c:pt>
                <c:pt idx="62">
                  <c:v>2.8123717755079415E-2</c:v>
                </c:pt>
                <c:pt idx="63">
                  <c:v>-0.13717041909694697</c:v>
                </c:pt>
                <c:pt idx="64">
                  <c:v>1.2522713281214201E-2</c:v>
                </c:pt>
                <c:pt idx="65">
                  <c:v>0.38830232620239408</c:v>
                </c:pt>
                <c:pt idx="66">
                  <c:v>-1.9414424896240259E-2</c:v>
                </c:pt>
                <c:pt idx="67">
                  <c:v>3.1404962646775099E-4</c:v>
                </c:pt>
                <c:pt idx="68">
                  <c:v>7.5511056929827005E-3</c:v>
                </c:pt>
                <c:pt idx="69">
                  <c:v>0.37766030430793895</c:v>
                </c:pt>
                <c:pt idx="70">
                  <c:v>-2.1435387898236609E-3</c:v>
                </c:pt>
                <c:pt idx="71">
                  <c:v>0.42157074809074507</c:v>
                </c:pt>
                <c:pt idx="72">
                  <c:v>-0.16650572419166601</c:v>
                </c:pt>
                <c:pt idx="73">
                  <c:v>-0.1488486826419835</c:v>
                </c:pt>
                <c:pt idx="74">
                  <c:v>1.5334495343267968E-2</c:v>
                </c:pt>
                <c:pt idx="75">
                  <c:v>0.14045041799545299</c:v>
                </c:pt>
                <c:pt idx="76">
                  <c:v>0.38193187117576743</c:v>
                </c:pt>
                <c:pt idx="77">
                  <c:v>-0.11379580199718521</c:v>
                </c:pt>
                <c:pt idx="78">
                  <c:v>-0.2159159034490595</c:v>
                </c:pt>
                <c:pt idx="79">
                  <c:v>0.42414814233779902</c:v>
                </c:pt>
                <c:pt idx="80">
                  <c:v>0.46022161841392473</c:v>
                </c:pt>
                <c:pt idx="81">
                  <c:v>-1.7334284260869005E-2</c:v>
                </c:pt>
                <c:pt idx="82">
                  <c:v>6.919291615486188E-2</c:v>
                </c:pt>
                <c:pt idx="83">
                  <c:v>7.2256729006767301E-2</c:v>
                </c:pt>
                <c:pt idx="84">
                  <c:v>-0.21338318288326377</c:v>
                </c:pt>
                <c:pt idx="85">
                  <c:v>4.6457964926958258E-3</c:v>
                </c:pt>
                <c:pt idx="86">
                  <c:v>0.118934012949467</c:v>
                </c:pt>
                <c:pt idx="87">
                  <c:v>-0.2425327897071845</c:v>
                </c:pt>
                <c:pt idx="88">
                  <c:v>2.8806541115045499E-2</c:v>
                </c:pt>
                <c:pt idx="89">
                  <c:v>0.103903718292713</c:v>
                </c:pt>
                <c:pt idx="90">
                  <c:v>0.19515478610992401</c:v>
                </c:pt>
                <c:pt idx="91">
                  <c:v>-0.32147306203842307</c:v>
                </c:pt>
                <c:pt idx="92">
                  <c:v>-7.961893826723121E-2</c:v>
                </c:pt>
                <c:pt idx="93">
                  <c:v>5.8573387563228614E-2</c:v>
                </c:pt>
                <c:pt idx="94">
                  <c:v>-0.46830794215202298</c:v>
                </c:pt>
                <c:pt idx="95">
                  <c:v>3.7098176777362851E-2</c:v>
                </c:pt>
                <c:pt idx="96">
                  <c:v>-6.6624231636524214E-2</c:v>
                </c:pt>
                <c:pt idx="97">
                  <c:v>0.4204708933830279</c:v>
                </c:pt>
                <c:pt idx="98">
                  <c:v>1.8023274838924401E-2</c:v>
                </c:pt>
                <c:pt idx="99">
                  <c:v>9.6514180302620045E-2</c:v>
                </c:pt>
                <c:pt idx="100">
                  <c:v>8.3795592188835755E-2</c:v>
                </c:pt>
                <c:pt idx="101">
                  <c:v>-0.10218977928161642</c:v>
                </c:pt>
                <c:pt idx="102">
                  <c:v>-4.0078938007354695E-2</c:v>
                </c:pt>
                <c:pt idx="103">
                  <c:v>0.3939125835895565</c:v>
                </c:pt>
                <c:pt idx="104">
                  <c:v>-3.3566493541002267E-2</c:v>
                </c:pt>
                <c:pt idx="105">
                  <c:v>-0.10045417398214312</c:v>
                </c:pt>
                <c:pt idx="106">
                  <c:v>0.118718832731247</c:v>
                </c:pt>
                <c:pt idx="107">
                  <c:v>-8.7497554719448103E-2</c:v>
                </c:pt>
                <c:pt idx="108">
                  <c:v>1.1318478733301201E-2</c:v>
                </c:pt>
                <c:pt idx="109">
                  <c:v>-5.5848821997642503E-2</c:v>
                </c:pt>
                <c:pt idx="110">
                  <c:v>0.14096049964427951</c:v>
                </c:pt>
                <c:pt idx="111">
                  <c:v>-0.34148356318473955</c:v>
                </c:pt>
                <c:pt idx="112">
                  <c:v>-1.5513862483203399E-2</c:v>
                </c:pt>
                <c:pt idx="113">
                  <c:v>0.3588088154792809</c:v>
                </c:pt>
                <c:pt idx="114">
                  <c:v>-6.8281650543212905E-2</c:v>
                </c:pt>
                <c:pt idx="115">
                  <c:v>0.11335242539644179</c:v>
                </c:pt>
                <c:pt idx="116">
                  <c:v>-4.8788338899612413E-2</c:v>
                </c:pt>
                <c:pt idx="117">
                  <c:v>7.7920161187648829E-2</c:v>
                </c:pt>
                <c:pt idx="118">
                  <c:v>0.26041057705879289</c:v>
                </c:pt>
                <c:pt idx="119">
                  <c:v>-1.3721278868615672E-2</c:v>
                </c:pt>
                <c:pt idx="120">
                  <c:v>8.6535951122641945E-3</c:v>
                </c:pt>
                <c:pt idx="121">
                  <c:v>-0.50677829980850264</c:v>
                </c:pt>
                <c:pt idx="122">
                  <c:v>4.8832643777132013E-2</c:v>
                </c:pt>
                <c:pt idx="123">
                  <c:v>0.196556001901627</c:v>
                </c:pt>
                <c:pt idx="124">
                  <c:v>4.3596021831036003E-2</c:v>
                </c:pt>
                <c:pt idx="125">
                  <c:v>0.14179125428199857</c:v>
                </c:pt>
                <c:pt idx="126">
                  <c:v>-4.9251262098550797E-2</c:v>
                </c:pt>
                <c:pt idx="127">
                  <c:v>-7.0386879146099104E-2</c:v>
                </c:pt>
                <c:pt idx="128">
                  <c:v>-9.4442285597324399E-2</c:v>
                </c:pt>
                <c:pt idx="129">
                  <c:v>0.13619959354400599</c:v>
                </c:pt>
                <c:pt idx="130">
                  <c:v>-7.1271449327468886E-2</c:v>
                </c:pt>
                <c:pt idx="131">
                  <c:v>8.4040172398090876E-2</c:v>
                </c:pt>
                <c:pt idx="132">
                  <c:v>1.6384847462177353E-2</c:v>
                </c:pt>
                <c:pt idx="133">
                  <c:v>-0.35952109098434543</c:v>
                </c:pt>
                <c:pt idx="134">
                  <c:v>4.8492919653654112E-2</c:v>
                </c:pt>
                <c:pt idx="135">
                  <c:v>5.9136290103197348E-2</c:v>
                </c:pt>
                <c:pt idx="136">
                  <c:v>-1.9322218373417955E-2</c:v>
                </c:pt>
                <c:pt idx="137">
                  <c:v>7.3844812810421004E-2</c:v>
                </c:pt>
                <c:pt idx="138">
                  <c:v>0.82578808069229104</c:v>
                </c:pt>
                <c:pt idx="139">
                  <c:v>-0.16106423735618641</c:v>
                </c:pt>
                <c:pt idx="140">
                  <c:v>-9.1575859114528015E-3</c:v>
                </c:pt>
                <c:pt idx="141">
                  <c:v>-1.6925200819969254E-2</c:v>
                </c:pt>
                <c:pt idx="142">
                  <c:v>-9.0301588177681066E-2</c:v>
                </c:pt>
                <c:pt idx="143">
                  <c:v>-0.37947961688041837</c:v>
                </c:pt>
                <c:pt idx="144">
                  <c:v>0.32979974150657693</c:v>
                </c:pt>
                <c:pt idx="145">
                  <c:v>0.16674372553825401</c:v>
                </c:pt>
                <c:pt idx="146">
                  <c:v>-4.5338828116655398E-2</c:v>
                </c:pt>
                <c:pt idx="147">
                  <c:v>4.6444863080978366E-2</c:v>
                </c:pt>
                <c:pt idx="148">
                  <c:v>-0.25015658140182501</c:v>
                </c:pt>
                <c:pt idx="149">
                  <c:v>3.5620149224996601E-2</c:v>
                </c:pt>
                <c:pt idx="150">
                  <c:v>7.1661353111267076E-2</c:v>
                </c:pt>
                <c:pt idx="151">
                  <c:v>-2.5591864250600299E-3</c:v>
                </c:pt>
                <c:pt idx="152">
                  <c:v>-0.13904248178005268</c:v>
                </c:pt>
                <c:pt idx="153">
                  <c:v>6.3180187717080099E-3</c:v>
                </c:pt>
                <c:pt idx="154">
                  <c:v>-0.1815017908811575</c:v>
                </c:pt>
                <c:pt idx="155">
                  <c:v>6.7880704998970184E-2</c:v>
                </c:pt>
                <c:pt idx="156">
                  <c:v>-9.7534628584981433E-3</c:v>
                </c:pt>
                <c:pt idx="157">
                  <c:v>0.17301739752292722</c:v>
                </c:pt>
                <c:pt idx="158">
                  <c:v>4.77848164737225E-2</c:v>
                </c:pt>
                <c:pt idx="159">
                  <c:v>-9.7819074988365187E-2</c:v>
                </c:pt>
                <c:pt idx="160">
                  <c:v>-0.13510288298129999</c:v>
                </c:pt>
                <c:pt idx="161">
                  <c:v>0.55156451463699296</c:v>
                </c:pt>
                <c:pt idx="162">
                  <c:v>-7.6205350458622007E-2</c:v>
                </c:pt>
                <c:pt idx="163">
                  <c:v>-3.7592381704598752E-3</c:v>
                </c:pt>
                <c:pt idx="164">
                  <c:v>0.13401560485363001</c:v>
                </c:pt>
                <c:pt idx="165">
                  <c:v>0.29594627022743325</c:v>
                </c:pt>
                <c:pt idx="166">
                  <c:v>3.9646267890930204E-2</c:v>
                </c:pt>
                <c:pt idx="167">
                  <c:v>-1.2538516893982899E-2</c:v>
                </c:pt>
                <c:pt idx="168">
                  <c:v>7.2745606303214999E-2</c:v>
                </c:pt>
                <c:pt idx="169">
                  <c:v>-6.1354484409093933E-2</c:v>
                </c:pt>
                <c:pt idx="170">
                  <c:v>-1.3547628186643101E-2</c:v>
                </c:pt>
                <c:pt idx="171">
                  <c:v>1.1026307940483105E-2</c:v>
                </c:pt>
                <c:pt idx="172">
                  <c:v>0.1865364760160455</c:v>
                </c:pt>
                <c:pt idx="173">
                  <c:v>7.5151115655899006E-2</c:v>
                </c:pt>
                <c:pt idx="174">
                  <c:v>-1.76142323762178E-2</c:v>
                </c:pt>
                <c:pt idx="175">
                  <c:v>-0.29492428898811407</c:v>
                </c:pt>
                <c:pt idx="176">
                  <c:v>-5.9991250745952103E-3</c:v>
                </c:pt>
                <c:pt idx="177">
                  <c:v>0.10057815164327602</c:v>
                </c:pt>
                <c:pt idx="178">
                  <c:v>9.6641317009925495E-2</c:v>
                </c:pt>
                <c:pt idx="179">
                  <c:v>0.15515533089637895</c:v>
                </c:pt>
                <c:pt idx="180">
                  <c:v>-7.1629188954830197E-2</c:v>
                </c:pt>
                <c:pt idx="181">
                  <c:v>0.32451641559600908</c:v>
                </c:pt>
                <c:pt idx="182">
                  <c:v>4.9166154349223029E-4</c:v>
                </c:pt>
                <c:pt idx="183">
                  <c:v>-0.82608866691589566</c:v>
                </c:pt>
                <c:pt idx="184">
                  <c:v>-0.11889935284853002</c:v>
                </c:pt>
                <c:pt idx="185">
                  <c:v>0.70079082250595315</c:v>
                </c:pt>
                <c:pt idx="186">
                  <c:v>4.21696938574318E-2</c:v>
                </c:pt>
                <c:pt idx="187">
                  <c:v>-0.11010998487472476</c:v>
                </c:pt>
                <c:pt idx="188">
                  <c:v>3.2105122227221849E-3</c:v>
                </c:pt>
                <c:pt idx="189">
                  <c:v>8.125862479209936E-2</c:v>
                </c:pt>
                <c:pt idx="190">
                  <c:v>-5.7648774236440858E-3</c:v>
                </c:pt>
                <c:pt idx="191">
                  <c:v>0.15882246196270045</c:v>
                </c:pt>
                <c:pt idx="192">
                  <c:v>1.5224602073430999E-2</c:v>
                </c:pt>
                <c:pt idx="193">
                  <c:v>4.3079923838377013E-2</c:v>
                </c:pt>
                <c:pt idx="194">
                  <c:v>-0.12780638039112174</c:v>
                </c:pt>
                <c:pt idx="195">
                  <c:v>5.7214707136154223E-2</c:v>
                </c:pt>
                <c:pt idx="196">
                  <c:v>0.36767715215683</c:v>
                </c:pt>
                <c:pt idx="197">
                  <c:v>0.27831247448921326</c:v>
                </c:pt>
                <c:pt idx="198">
                  <c:v>-3.9432970806956439E-3</c:v>
                </c:pt>
                <c:pt idx="199">
                  <c:v>9.3912586569786224E-2</c:v>
                </c:pt>
                <c:pt idx="200">
                  <c:v>0.36988359689712608</c:v>
                </c:pt>
                <c:pt idx="201">
                  <c:v>2.7751887217164109E-2</c:v>
                </c:pt>
                <c:pt idx="202">
                  <c:v>1.3871975243091644E-2</c:v>
                </c:pt>
                <c:pt idx="203">
                  <c:v>4.9789268523454701E-2</c:v>
                </c:pt>
                <c:pt idx="204">
                  <c:v>6.2843099236488509E-2</c:v>
                </c:pt>
                <c:pt idx="205">
                  <c:v>-4.9551226198673234E-2</c:v>
                </c:pt>
                <c:pt idx="206">
                  <c:v>7.4091800488531858E-3</c:v>
                </c:pt>
                <c:pt idx="207">
                  <c:v>-0.16850143671035844</c:v>
                </c:pt>
                <c:pt idx="208">
                  <c:v>-1.6077456995844799E-2</c:v>
                </c:pt>
                <c:pt idx="209">
                  <c:v>-3.6698203533887898E-2</c:v>
                </c:pt>
                <c:pt idx="210">
                  <c:v>-6.7605637013912423E-2</c:v>
                </c:pt>
                <c:pt idx="211">
                  <c:v>-1.5157870948314701E-2</c:v>
                </c:pt>
                <c:pt idx="212">
                  <c:v>0.58833163976669256</c:v>
                </c:pt>
                <c:pt idx="213">
                  <c:v>-1.9186649471521398E-2</c:v>
                </c:pt>
                <c:pt idx="214">
                  <c:v>-0.14373245835304299</c:v>
                </c:pt>
                <c:pt idx="215">
                  <c:v>0.17210562527179687</c:v>
                </c:pt>
                <c:pt idx="216">
                  <c:v>-5.9244941920042024E-2</c:v>
                </c:pt>
                <c:pt idx="217">
                  <c:v>-8.6714193224906894E-2</c:v>
                </c:pt>
                <c:pt idx="218">
                  <c:v>8.6835406720638567E-2</c:v>
                </c:pt>
                <c:pt idx="219">
                  <c:v>-0.15963684022426641</c:v>
                </c:pt>
                <c:pt idx="220">
                  <c:v>0.15894927084446131</c:v>
                </c:pt>
                <c:pt idx="221">
                  <c:v>1.0424652136862321E-3</c:v>
                </c:pt>
                <c:pt idx="222">
                  <c:v>-0.14431609213352251</c:v>
                </c:pt>
                <c:pt idx="223">
                  <c:v>8.6981855332851396E-2</c:v>
                </c:pt>
                <c:pt idx="224">
                  <c:v>-1.7520176246762404E-2</c:v>
                </c:pt>
                <c:pt idx="225">
                  <c:v>0.21850681304931599</c:v>
                </c:pt>
                <c:pt idx="226">
                  <c:v>0.20704102516174341</c:v>
                </c:pt>
                <c:pt idx="227">
                  <c:v>8.475694060325685E-2</c:v>
                </c:pt>
                <c:pt idx="228">
                  <c:v>3.7333734333515202E-2</c:v>
                </c:pt>
                <c:pt idx="229">
                  <c:v>1.4320301823318001E-2</c:v>
                </c:pt>
                <c:pt idx="230">
                  <c:v>-3.7900973111391206E-2</c:v>
                </c:pt>
                <c:pt idx="231">
                  <c:v>-0.28312307596206843</c:v>
                </c:pt>
                <c:pt idx="232">
                  <c:v>0.49765089154243625</c:v>
                </c:pt>
                <c:pt idx="233">
                  <c:v>-8.9577985927463185E-3</c:v>
                </c:pt>
                <c:pt idx="234">
                  <c:v>-5.7460110634565402E-2</c:v>
                </c:pt>
                <c:pt idx="235">
                  <c:v>-0.21465179324150097</c:v>
                </c:pt>
                <c:pt idx="236">
                  <c:v>0.20550800859928151</c:v>
                </c:pt>
                <c:pt idx="237">
                  <c:v>-3.9004057645797702E-2</c:v>
                </c:pt>
                <c:pt idx="238">
                  <c:v>0.38262057304382491</c:v>
                </c:pt>
                <c:pt idx="239">
                  <c:v>3.5400930792093402E-2</c:v>
                </c:pt>
                <c:pt idx="240">
                  <c:v>-8.4927506744861991E-2</c:v>
                </c:pt>
                <c:pt idx="241">
                  <c:v>-0.15346790850162595</c:v>
                </c:pt>
                <c:pt idx="242">
                  <c:v>-0.28343430161476207</c:v>
                </c:pt>
                <c:pt idx="243">
                  <c:v>-0.61655610799789351</c:v>
                </c:pt>
                <c:pt idx="244">
                  <c:v>-2.8335474431514698E-2</c:v>
                </c:pt>
                <c:pt idx="245">
                  <c:v>0.12979169189930057</c:v>
                </c:pt>
                <c:pt idx="246">
                  <c:v>-1.7570585012435958E-2</c:v>
                </c:pt>
                <c:pt idx="247">
                  <c:v>-0.147854924201965</c:v>
                </c:pt>
                <c:pt idx="248">
                  <c:v>7.5388237833977079E-2</c:v>
                </c:pt>
                <c:pt idx="249">
                  <c:v>0.23834177851676899</c:v>
                </c:pt>
                <c:pt idx="250">
                  <c:v>-6.7442789673805195E-2</c:v>
                </c:pt>
                <c:pt idx="251">
                  <c:v>0.59362155199050903</c:v>
                </c:pt>
                <c:pt idx="252">
                  <c:v>-0.105650581419468</c:v>
                </c:pt>
                <c:pt idx="253">
                  <c:v>0.13619029521942141</c:v>
                </c:pt>
                <c:pt idx="254">
                  <c:v>6.6980840638279845E-3</c:v>
                </c:pt>
                <c:pt idx="255">
                  <c:v>-0.4364010691642779</c:v>
                </c:pt>
                <c:pt idx="256">
                  <c:v>-0.24248440563678741</c:v>
                </c:pt>
                <c:pt idx="257">
                  <c:v>3.1904365867376425E-2</c:v>
                </c:pt>
                <c:pt idx="258">
                  <c:v>-3.9960835129022605E-2</c:v>
                </c:pt>
                <c:pt idx="259">
                  <c:v>6.1102602630853714E-3</c:v>
                </c:pt>
                <c:pt idx="260">
                  <c:v>0.29696679115295643</c:v>
                </c:pt>
                <c:pt idx="261">
                  <c:v>-0.63440555334091264</c:v>
                </c:pt>
                <c:pt idx="262">
                  <c:v>3.0707828700542499E-2</c:v>
                </c:pt>
                <c:pt idx="263">
                  <c:v>9.1389998793602226E-2</c:v>
                </c:pt>
                <c:pt idx="264">
                  <c:v>-0.26913231611251776</c:v>
                </c:pt>
                <c:pt idx="265">
                  <c:v>2.3950658738613101E-2</c:v>
                </c:pt>
                <c:pt idx="266">
                  <c:v>0.37514531612396201</c:v>
                </c:pt>
                <c:pt idx="267">
                  <c:v>-8.0859856680035747E-3</c:v>
                </c:pt>
                <c:pt idx="268">
                  <c:v>-6.527272611856462E-2</c:v>
                </c:pt>
                <c:pt idx="269">
                  <c:v>8.7095066905021765E-2</c:v>
                </c:pt>
                <c:pt idx="270">
                  <c:v>7.7229239046573597E-2</c:v>
                </c:pt>
                <c:pt idx="271">
                  <c:v>0.20643855631351488</c:v>
                </c:pt>
                <c:pt idx="272">
                  <c:v>0.207143560051918</c:v>
                </c:pt>
                <c:pt idx="273">
                  <c:v>3.3246263861656203E-2</c:v>
                </c:pt>
                <c:pt idx="274">
                  <c:v>0.32231062650680625</c:v>
                </c:pt>
                <c:pt idx="275">
                  <c:v>0.58226037025451649</c:v>
                </c:pt>
                <c:pt idx="276">
                  <c:v>2.0029423758387573E-2</c:v>
                </c:pt>
                <c:pt idx="277">
                  <c:v>-2.8418853878974956E-2</c:v>
                </c:pt>
                <c:pt idx="278">
                  <c:v>0.12455434352159521</c:v>
                </c:pt>
                <c:pt idx="279">
                  <c:v>-0.23488016426563288</c:v>
                </c:pt>
                <c:pt idx="280">
                  <c:v>5.2205692976713389E-2</c:v>
                </c:pt>
                <c:pt idx="281">
                  <c:v>5.0399851053953351E-2</c:v>
                </c:pt>
                <c:pt idx="282">
                  <c:v>0.47338101267814597</c:v>
                </c:pt>
                <c:pt idx="283">
                  <c:v>0.25774371623992876</c:v>
                </c:pt>
                <c:pt idx="284">
                  <c:v>7.5425758957862896E-2</c:v>
                </c:pt>
                <c:pt idx="285">
                  <c:v>-1.0494654066860705E-2</c:v>
                </c:pt>
                <c:pt idx="286">
                  <c:v>2.3622421547770469E-2</c:v>
                </c:pt>
                <c:pt idx="287">
                  <c:v>3.6562487483024701E-2</c:v>
                </c:pt>
                <c:pt idx="288">
                  <c:v>-5.2915033884346849E-3</c:v>
                </c:pt>
                <c:pt idx="289">
                  <c:v>0.2938507199287429</c:v>
                </c:pt>
                <c:pt idx="290">
                  <c:v>8.5010692477226368E-2</c:v>
                </c:pt>
                <c:pt idx="291">
                  <c:v>-3.7916157394647598E-2</c:v>
                </c:pt>
                <c:pt idx="292">
                  <c:v>5.9525825083255796E-2</c:v>
                </c:pt>
                <c:pt idx="293">
                  <c:v>0.1294986307621008</c:v>
                </c:pt>
                <c:pt idx="294">
                  <c:v>9.4218105077743503E-2</c:v>
                </c:pt>
                <c:pt idx="295">
                  <c:v>-4.5848451554775224E-2</c:v>
                </c:pt>
                <c:pt idx="296">
                  <c:v>0.14962066709995267</c:v>
                </c:pt>
                <c:pt idx="297">
                  <c:v>-3.9097741246223602E-2</c:v>
                </c:pt>
                <c:pt idx="298">
                  <c:v>0.12550243735313399</c:v>
                </c:pt>
                <c:pt idx="299">
                  <c:v>-3.1753271818161052E-2</c:v>
                </c:pt>
                <c:pt idx="300">
                  <c:v>-1.5754513442516303E-2</c:v>
                </c:pt>
                <c:pt idx="301">
                  <c:v>7.1547985076904297E-2</c:v>
                </c:pt>
                <c:pt idx="302">
                  <c:v>-0.228695198893547</c:v>
                </c:pt>
                <c:pt idx="303">
                  <c:v>2.224071137607108E-2</c:v>
                </c:pt>
                <c:pt idx="304">
                  <c:v>-0.22509475052356701</c:v>
                </c:pt>
                <c:pt idx="305">
                  <c:v>-2.0220324397087E-2</c:v>
                </c:pt>
                <c:pt idx="306">
                  <c:v>-0.23253518342971799</c:v>
                </c:pt>
                <c:pt idx="307">
                  <c:v>2.7058615814894494E-3</c:v>
                </c:pt>
                <c:pt idx="308">
                  <c:v>6.5755642950534834E-2</c:v>
                </c:pt>
                <c:pt idx="309">
                  <c:v>-0.14642634987831168</c:v>
                </c:pt>
                <c:pt idx="310">
                  <c:v>0.22378355264663688</c:v>
                </c:pt>
                <c:pt idx="311">
                  <c:v>1.7970586195588101E-2</c:v>
                </c:pt>
                <c:pt idx="312">
                  <c:v>-4.3382331728935471E-2</c:v>
                </c:pt>
                <c:pt idx="313">
                  <c:v>-0.20763427019119368</c:v>
                </c:pt>
                <c:pt idx="314">
                  <c:v>-3.3415108919143802E-2</c:v>
                </c:pt>
                <c:pt idx="315">
                  <c:v>0.39210462570190507</c:v>
                </c:pt>
                <c:pt idx="316">
                  <c:v>-9.5591925084591342E-2</c:v>
                </c:pt>
                <c:pt idx="317">
                  <c:v>9.8574578762055082E-2</c:v>
                </c:pt>
                <c:pt idx="318">
                  <c:v>7.6948508620261966E-2</c:v>
                </c:pt>
                <c:pt idx="319">
                  <c:v>0.66826426982879605</c:v>
                </c:pt>
                <c:pt idx="320">
                  <c:v>-5.4099280387163388E-3</c:v>
                </c:pt>
                <c:pt idx="321">
                  <c:v>-4.3476711958647107E-2</c:v>
                </c:pt>
                <c:pt idx="322">
                  <c:v>-5.5031562224030503E-3</c:v>
                </c:pt>
                <c:pt idx="323">
                  <c:v>7.5879752635955797E-2</c:v>
                </c:pt>
                <c:pt idx="324">
                  <c:v>-2.9620463028550099E-2</c:v>
                </c:pt>
                <c:pt idx="325">
                  <c:v>4.7831065603531924E-4</c:v>
                </c:pt>
                <c:pt idx="326">
                  <c:v>-1.4723951928317503E-2</c:v>
                </c:pt>
                <c:pt idx="327">
                  <c:v>3.1027780845761299E-2</c:v>
                </c:pt>
                <c:pt idx="328">
                  <c:v>4.5738331973552822E-2</c:v>
                </c:pt>
                <c:pt idx="329">
                  <c:v>3.1931329518556713E-2</c:v>
                </c:pt>
                <c:pt idx="330">
                  <c:v>7.7380631119013214E-3</c:v>
                </c:pt>
                <c:pt idx="331">
                  <c:v>2.2472903132438701E-2</c:v>
                </c:pt>
                <c:pt idx="332">
                  <c:v>0.11028862744569802</c:v>
                </c:pt>
                <c:pt idx="333">
                  <c:v>-9.2218011617660481E-2</c:v>
                </c:pt>
                <c:pt idx="334">
                  <c:v>-3.7295967340469548E-2</c:v>
                </c:pt>
                <c:pt idx="335">
                  <c:v>3.9321687072515515E-2</c:v>
                </c:pt>
                <c:pt idx="336">
                  <c:v>-2.63004768639803E-2</c:v>
                </c:pt>
                <c:pt idx="337">
                  <c:v>7.9834032803774158E-3</c:v>
                </c:pt>
                <c:pt idx="338">
                  <c:v>-1.3019943609833698E-2</c:v>
                </c:pt>
                <c:pt idx="339">
                  <c:v>0.42405068874359098</c:v>
                </c:pt>
                <c:pt idx="340">
                  <c:v>-4.5816756784915903E-2</c:v>
                </c:pt>
                <c:pt idx="341">
                  <c:v>-7.275520265102392E-2</c:v>
                </c:pt>
                <c:pt idx="342">
                  <c:v>0.24698407948017151</c:v>
                </c:pt>
                <c:pt idx="343">
                  <c:v>6.4696624875069025E-2</c:v>
                </c:pt>
                <c:pt idx="344">
                  <c:v>1.5963084995746602E-2</c:v>
                </c:pt>
                <c:pt idx="345">
                  <c:v>0.19947239756584251</c:v>
                </c:pt>
                <c:pt idx="346">
                  <c:v>-4.89765629172325E-2</c:v>
                </c:pt>
                <c:pt idx="347">
                  <c:v>0.69255226850509599</c:v>
                </c:pt>
                <c:pt idx="348">
                  <c:v>7.8457683324814023E-2</c:v>
                </c:pt>
                <c:pt idx="349">
                  <c:v>-1.9128194078803101E-2</c:v>
                </c:pt>
                <c:pt idx="350">
                  <c:v>-2.3738766089081799E-2</c:v>
                </c:pt>
                <c:pt idx="351">
                  <c:v>-0.1557088941335685</c:v>
                </c:pt>
                <c:pt idx="352">
                  <c:v>8.2242628559470246E-3</c:v>
                </c:pt>
                <c:pt idx="353">
                  <c:v>3.5457909107208342E-2</c:v>
                </c:pt>
                <c:pt idx="354">
                  <c:v>1.7368901520967501E-2</c:v>
                </c:pt>
                <c:pt idx="355">
                  <c:v>-3.3749405294656795E-2</c:v>
                </c:pt>
                <c:pt idx="356">
                  <c:v>-9.7429394721984905E-2</c:v>
                </c:pt>
                <c:pt idx="357">
                  <c:v>0.102095805108547</c:v>
                </c:pt>
                <c:pt idx="358">
                  <c:v>-1.0690787807106999E-2</c:v>
                </c:pt>
                <c:pt idx="359">
                  <c:v>-0.17149987816810641</c:v>
                </c:pt>
                <c:pt idx="360">
                  <c:v>-7.37026482820511E-2</c:v>
                </c:pt>
                <c:pt idx="361">
                  <c:v>-9.5036961138248804E-2</c:v>
                </c:pt>
                <c:pt idx="362">
                  <c:v>2.770161663647753E-4</c:v>
                </c:pt>
                <c:pt idx="363">
                  <c:v>-3.1830884516239256E-2</c:v>
                </c:pt>
                <c:pt idx="364">
                  <c:v>0.13563539087772486</c:v>
                </c:pt>
                <c:pt idx="365">
                  <c:v>0.10273541510105109</c:v>
                </c:pt>
                <c:pt idx="366">
                  <c:v>4.0730335749685834E-3</c:v>
                </c:pt>
                <c:pt idx="367">
                  <c:v>7.5740434229374112E-2</c:v>
                </c:pt>
                <c:pt idx="368">
                  <c:v>7.1671925485134055E-2</c:v>
                </c:pt>
                <c:pt idx="369">
                  <c:v>3.2484419643878902E-2</c:v>
                </c:pt>
                <c:pt idx="370">
                  <c:v>9.0100377798080805E-2</c:v>
                </c:pt>
                <c:pt idx="371">
                  <c:v>-0.16913518309593251</c:v>
                </c:pt>
                <c:pt idx="372">
                  <c:v>0.19178371131420097</c:v>
                </c:pt>
                <c:pt idx="373">
                  <c:v>0.40392854809761125</c:v>
                </c:pt>
                <c:pt idx="374">
                  <c:v>4.8605319112539298E-2</c:v>
                </c:pt>
                <c:pt idx="375">
                  <c:v>7.7168544521555424E-4</c:v>
                </c:pt>
                <c:pt idx="376">
                  <c:v>-0.5439478158950829</c:v>
                </c:pt>
                <c:pt idx="377">
                  <c:v>-4.9295172095298802E-2</c:v>
                </c:pt>
                <c:pt idx="378">
                  <c:v>0.15970526635646895</c:v>
                </c:pt>
                <c:pt idx="379">
                  <c:v>-0.41122144460678073</c:v>
                </c:pt>
                <c:pt idx="380">
                  <c:v>0.116228185594082</c:v>
                </c:pt>
                <c:pt idx="381">
                  <c:v>3.189233317971242E-2</c:v>
                </c:pt>
                <c:pt idx="382">
                  <c:v>1.8344061449170154E-2</c:v>
                </c:pt>
                <c:pt idx="383">
                  <c:v>-2.94612850993872E-2</c:v>
                </c:pt>
                <c:pt idx="384">
                  <c:v>9.2578433454036727E-2</c:v>
                </c:pt>
                <c:pt idx="385">
                  <c:v>6.1269201338291314E-2</c:v>
                </c:pt>
                <c:pt idx="386">
                  <c:v>0.57312357425689764</c:v>
                </c:pt>
                <c:pt idx="387">
                  <c:v>-3.4080237150192302E-2</c:v>
                </c:pt>
                <c:pt idx="388">
                  <c:v>-8.0190449953079751E-2</c:v>
                </c:pt>
                <c:pt idx="389">
                  <c:v>2.2534219548106277E-2</c:v>
                </c:pt>
                <c:pt idx="390">
                  <c:v>9.9811330437660245E-2</c:v>
                </c:pt>
                <c:pt idx="391">
                  <c:v>-6.6857479512691512E-2</c:v>
                </c:pt>
                <c:pt idx="392">
                  <c:v>-5.1143290475010898E-3</c:v>
                </c:pt>
                <c:pt idx="393">
                  <c:v>-0.26312148571014432</c:v>
                </c:pt>
                <c:pt idx="394">
                  <c:v>-2.1724691614508587E-2</c:v>
                </c:pt>
                <c:pt idx="395">
                  <c:v>7.4348323047161324E-2</c:v>
                </c:pt>
                <c:pt idx="396">
                  <c:v>5.4139804095029803E-2</c:v>
                </c:pt>
                <c:pt idx="397">
                  <c:v>-1.6157718375325199E-2</c:v>
                </c:pt>
                <c:pt idx="398">
                  <c:v>0.16494797170162251</c:v>
                </c:pt>
                <c:pt idx="399">
                  <c:v>-0.13349586725234999</c:v>
                </c:pt>
                <c:pt idx="400">
                  <c:v>-0.15489178895950301</c:v>
                </c:pt>
                <c:pt idx="401">
                  <c:v>-1.7616048455238301E-2</c:v>
                </c:pt>
                <c:pt idx="402">
                  <c:v>0.126792326569557</c:v>
                </c:pt>
                <c:pt idx="403">
                  <c:v>8.0194756388664579E-2</c:v>
                </c:pt>
                <c:pt idx="404">
                  <c:v>0.1082157939672473</c:v>
                </c:pt>
                <c:pt idx="405">
                  <c:v>0.18950694799423257</c:v>
                </c:pt>
                <c:pt idx="406">
                  <c:v>7.4070796370506439E-2</c:v>
                </c:pt>
                <c:pt idx="407">
                  <c:v>-0.18054269254207686</c:v>
                </c:pt>
                <c:pt idx="408">
                  <c:v>-6.2832497060299169E-2</c:v>
                </c:pt>
                <c:pt idx="409">
                  <c:v>-0.83681869506835904</c:v>
                </c:pt>
                <c:pt idx="410">
                  <c:v>-0.114321187138557</c:v>
                </c:pt>
                <c:pt idx="411">
                  <c:v>-7.6513346284627897E-3</c:v>
                </c:pt>
                <c:pt idx="412">
                  <c:v>1.0275419801473598E-2</c:v>
                </c:pt>
                <c:pt idx="413">
                  <c:v>-2.5155913084745487E-2</c:v>
                </c:pt>
                <c:pt idx="414">
                  <c:v>0.12782649695873297</c:v>
                </c:pt>
                <c:pt idx="415">
                  <c:v>0.31914374232292197</c:v>
                </c:pt>
                <c:pt idx="416">
                  <c:v>0.2543846070766469</c:v>
                </c:pt>
                <c:pt idx="417">
                  <c:v>-0.33758151531219643</c:v>
                </c:pt>
                <c:pt idx="418">
                  <c:v>0.30833706259727583</c:v>
                </c:pt>
                <c:pt idx="419">
                  <c:v>2.5170153006911299E-2</c:v>
                </c:pt>
                <c:pt idx="420">
                  <c:v>-0.23723380267620151</c:v>
                </c:pt>
                <c:pt idx="421">
                  <c:v>-0.33865290880203336</c:v>
                </c:pt>
                <c:pt idx="422">
                  <c:v>-0.10250841826200498</c:v>
                </c:pt>
                <c:pt idx="423">
                  <c:v>0.17680881917476701</c:v>
                </c:pt>
                <c:pt idx="424">
                  <c:v>-3.9183232001960442E-3</c:v>
                </c:pt>
                <c:pt idx="425">
                  <c:v>2.8694903478026508E-2</c:v>
                </c:pt>
                <c:pt idx="426">
                  <c:v>5.8740712702274295E-2</c:v>
                </c:pt>
                <c:pt idx="427">
                  <c:v>-0.30135068297386397</c:v>
                </c:pt>
                <c:pt idx="428">
                  <c:v>0.40786817669868625</c:v>
                </c:pt>
                <c:pt idx="429">
                  <c:v>0.480153888463974</c:v>
                </c:pt>
                <c:pt idx="430">
                  <c:v>0.24077546596527141</c:v>
                </c:pt>
                <c:pt idx="431">
                  <c:v>0.38565772771835338</c:v>
                </c:pt>
                <c:pt idx="432">
                  <c:v>8.714331686496718E-2</c:v>
                </c:pt>
                <c:pt idx="433">
                  <c:v>0.61426043510437189</c:v>
                </c:pt>
                <c:pt idx="434">
                  <c:v>0.1438633948564538</c:v>
                </c:pt>
                <c:pt idx="435">
                  <c:v>2.5221806019544612E-2</c:v>
                </c:pt>
                <c:pt idx="436">
                  <c:v>0.20741847157478369</c:v>
                </c:pt>
                <c:pt idx="437">
                  <c:v>-0.18048046529293169</c:v>
                </c:pt>
                <c:pt idx="438">
                  <c:v>1.3367914594709899E-2</c:v>
                </c:pt>
                <c:pt idx="439">
                  <c:v>5.8982674032449979E-2</c:v>
                </c:pt>
                <c:pt idx="440">
                  <c:v>-0.15292662382125899</c:v>
                </c:pt>
                <c:pt idx="441">
                  <c:v>-0.38274225592613176</c:v>
                </c:pt>
                <c:pt idx="442">
                  <c:v>-3.3756263554096201E-2</c:v>
                </c:pt>
                <c:pt idx="443">
                  <c:v>-7.4501922354102308E-3</c:v>
                </c:pt>
                <c:pt idx="444">
                  <c:v>-8.0223649740219227E-2</c:v>
                </c:pt>
                <c:pt idx="445">
                  <c:v>2.15943939983845E-2</c:v>
                </c:pt>
                <c:pt idx="446">
                  <c:v>-0.25125283002853305</c:v>
                </c:pt>
                <c:pt idx="447">
                  <c:v>-2.7686825487762876E-3</c:v>
                </c:pt>
                <c:pt idx="448">
                  <c:v>-0.1241688430309303</c:v>
                </c:pt>
                <c:pt idx="449">
                  <c:v>-8.3707580342889318E-3</c:v>
                </c:pt>
                <c:pt idx="450">
                  <c:v>5.9006199240684523E-2</c:v>
                </c:pt>
                <c:pt idx="451">
                  <c:v>0.54591035842895497</c:v>
                </c:pt>
                <c:pt idx="452">
                  <c:v>0.5806288719177245</c:v>
                </c:pt>
                <c:pt idx="453">
                  <c:v>-1.2122537009418061E-3</c:v>
                </c:pt>
                <c:pt idx="454">
                  <c:v>-7.9037785530090512E-2</c:v>
                </c:pt>
                <c:pt idx="455">
                  <c:v>-0.24555119872093251</c:v>
                </c:pt>
                <c:pt idx="456">
                  <c:v>-0.276071608066559</c:v>
                </c:pt>
                <c:pt idx="457">
                  <c:v>6.9326045922935321E-3</c:v>
                </c:pt>
                <c:pt idx="458">
                  <c:v>0.20872454345226368</c:v>
                </c:pt>
                <c:pt idx="459">
                  <c:v>-9.2755272984504727E-2</c:v>
                </c:pt>
                <c:pt idx="460">
                  <c:v>0.23736377060413397</c:v>
                </c:pt>
                <c:pt idx="461">
                  <c:v>0.26435661315918108</c:v>
                </c:pt>
                <c:pt idx="462">
                  <c:v>0.37055176496505843</c:v>
                </c:pt>
                <c:pt idx="463">
                  <c:v>1.6811260953545602E-2</c:v>
                </c:pt>
                <c:pt idx="464">
                  <c:v>-2.4200560525059808E-2</c:v>
                </c:pt>
                <c:pt idx="465">
                  <c:v>0.17068156599998449</c:v>
                </c:pt>
                <c:pt idx="466">
                  <c:v>1.1237896047532635E-2</c:v>
                </c:pt>
                <c:pt idx="467">
                  <c:v>-0.11555047333240498</c:v>
                </c:pt>
                <c:pt idx="468">
                  <c:v>-0.107091337442398</c:v>
                </c:pt>
                <c:pt idx="469">
                  <c:v>9.3855686485767725E-2</c:v>
                </c:pt>
                <c:pt idx="470">
                  <c:v>0.46344751119613575</c:v>
                </c:pt>
                <c:pt idx="471">
                  <c:v>-3.3362628892064077E-3</c:v>
                </c:pt>
                <c:pt idx="472">
                  <c:v>1.8452621996402723E-2</c:v>
                </c:pt>
                <c:pt idx="473">
                  <c:v>1.4390820637345338E-2</c:v>
                </c:pt>
                <c:pt idx="474">
                  <c:v>0.11602161079645212</c:v>
                </c:pt>
                <c:pt idx="475">
                  <c:v>5.8670543134212466E-2</c:v>
                </c:pt>
                <c:pt idx="476">
                  <c:v>-2.9326796066015998E-3</c:v>
                </c:pt>
                <c:pt idx="477">
                  <c:v>0.33650299906730896</c:v>
                </c:pt>
                <c:pt idx="478">
                  <c:v>0.46367496252059898</c:v>
                </c:pt>
                <c:pt idx="479">
                  <c:v>-3.7204632535576946E-3</c:v>
                </c:pt>
                <c:pt idx="480">
                  <c:v>-8.3711110055446597E-2</c:v>
                </c:pt>
                <c:pt idx="481">
                  <c:v>6.11753910779953E-2</c:v>
                </c:pt>
                <c:pt idx="482">
                  <c:v>-0.20623955130577101</c:v>
                </c:pt>
                <c:pt idx="483">
                  <c:v>-4.5831608586013334E-3</c:v>
                </c:pt>
                <c:pt idx="484">
                  <c:v>-0.58351045846939098</c:v>
                </c:pt>
                <c:pt idx="485">
                  <c:v>6.2020916491747013E-2</c:v>
                </c:pt>
                <c:pt idx="486">
                  <c:v>-0.10396785289049085</c:v>
                </c:pt>
                <c:pt idx="487">
                  <c:v>-3.7376422435045201E-2</c:v>
                </c:pt>
                <c:pt idx="488">
                  <c:v>8.2966051995754207E-3</c:v>
                </c:pt>
                <c:pt idx="489">
                  <c:v>-0.15685401856899345</c:v>
                </c:pt>
                <c:pt idx="490">
                  <c:v>3.5332634579390404E-3</c:v>
                </c:pt>
                <c:pt idx="491">
                  <c:v>-0.14122942090034499</c:v>
                </c:pt>
                <c:pt idx="492">
                  <c:v>-0.40740779042244107</c:v>
                </c:pt>
                <c:pt idx="493">
                  <c:v>5.5774025619029999E-2</c:v>
                </c:pt>
                <c:pt idx="494">
                  <c:v>0.28850683569908225</c:v>
                </c:pt>
                <c:pt idx="495">
                  <c:v>5.3351677954197138E-2</c:v>
                </c:pt>
                <c:pt idx="496">
                  <c:v>0.36082261800766191</c:v>
                </c:pt>
                <c:pt idx="497">
                  <c:v>-9.5697395503521451E-2</c:v>
                </c:pt>
                <c:pt idx="498">
                  <c:v>0.129133835434914</c:v>
                </c:pt>
                <c:pt idx="499">
                  <c:v>-0.10780685395002412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908160"/>
        <c:axId val="90909696"/>
      </c:scatterChart>
      <c:valAx>
        <c:axId val="90908160"/>
        <c:scaling>
          <c:orientation val="minMax"/>
          <c:max val="1.5"/>
          <c:min val="-1.5"/>
        </c:scaling>
        <c:delete val="0"/>
        <c:axPos val="b"/>
        <c:numFmt formatCode="General" sourceLinked="1"/>
        <c:majorTickMark val="out"/>
        <c:minorTickMark val="none"/>
        <c:tickLblPos val="nextTo"/>
        <c:crossAx val="90909696"/>
        <c:crosses val="autoZero"/>
        <c:crossBetween val="midCat"/>
        <c:majorUnit val="0.5"/>
        <c:minorUnit val="0.1"/>
      </c:valAx>
      <c:valAx>
        <c:axId val="90909696"/>
        <c:scaling>
          <c:orientation val="minMax"/>
          <c:max val="1.5"/>
          <c:min val="-1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908160"/>
        <c:crosses val="autoZero"/>
        <c:crossBetween val="midCat"/>
        <c:majorUnit val="0.5"/>
        <c:minorUnit val="0.1"/>
      </c:valAx>
    </c:plotArea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Movies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gradFill>
                <a:gsLst>
                  <a:gs pos="50000">
                    <a:srgbClr xmlns:mc="http://schemas.openxmlformats.org/markup-compatibility/2006" xmlns:a14="http://schemas.microsoft.com/office/drawing/2010/main" val="FF0000" mc:Ignorable=""/>
                  </a:gs>
                  <a:gs pos="100000">
                    <a:srgbClr xmlns:mc="http://schemas.openxmlformats.org/markup-compatibility/2006" xmlns:a14="http://schemas.microsoft.com/office/drawing/2010/main" val="860000" mc:Ignorable=""/>
                  </a:gs>
                </a:gsLst>
                <a:lin ang="3000000" scaled="0"/>
              </a:gradFill>
              <a:ln>
                <a:solidFill>
                  <a:srgbClr xmlns:mc="http://schemas.openxmlformats.org/markup-compatibility/2006" xmlns:a14="http://schemas.microsoft.com/office/drawing/2010/main" val="C00000" mc:Ignorable="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183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1"/>
          </c:dLbls>
          <c:xVal>
            <c:numRef>
              <c:f>Sheet1!$H$1:$H$500</c:f>
              <c:numCache>
                <c:formatCode>General</c:formatCode>
                <c:ptCount val="500"/>
                <c:pt idx="0">
                  <c:v>-0.21902368962764701</c:v>
                </c:pt>
                <c:pt idx="1">
                  <c:v>5.7224061340093599E-2</c:v>
                </c:pt>
                <c:pt idx="2">
                  <c:v>0.13671937584877045</c:v>
                </c:pt>
                <c:pt idx="3">
                  <c:v>2.7705406770110203E-2</c:v>
                </c:pt>
                <c:pt idx="4">
                  <c:v>-0.26187217235565391</c:v>
                </c:pt>
                <c:pt idx="5">
                  <c:v>-0.32362285256385925</c:v>
                </c:pt>
                <c:pt idx="6">
                  <c:v>8.9614108204841725E-2</c:v>
                </c:pt>
                <c:pt idx="7">
                  <c:v>3.9207555353641503E-2</c:v>
                </c:pt>
                <c:pt idx="8">
                  <c:v>6.9693908095359802E-2</c:v>
                </c:pt>
                <c:pt idx="9">
                  <c:v>8.2250162959099274E-2</c:v>
                </c:pt>
                <c:pt idx="10">
                  <c:v>0.22767047584056888</c:v>
                </c:pt>
                <c:pt idx="11">
                  <c:v>1.62106174975634E-2</c:v>
                </c:pt>
                <c:pt idx="12">
                  <c:v>-0.36693465709686407</c:v>
                </c:pt>
                <c:pt idx="13">
                  <c:v>0.11144699901342398</c:v>
                </c:pt>
                <c:pt idx="14">
                  <c:v>2.1930469665676412E-3</c:v>
                </c:pt>
                <c:pt idx="15">
                  <c:v>-0.16673721373081199</c:v>
                </c:pt>
                <c:pt idx="16">
                  <c:v>6.5477326512336814E-2</c:v>
                </c:pt>
                <c:pt idx="17">
                  <c:v>0.33388420939445873</c:v>
                </c:pt>
                <c:pt idx="18">
                  <c:v>2.7319686487317189E-2</c:v>
                </c:pt>
                <c:pt idx="19">
                  <c:v>0.15802234411239705</c:v>
                </c:pt>
                <c:pt idx="20">
                  <c:v>3.0329057946801199E-2</c:v>
                </c:pt>
                <c:pt idx="21">
                  <c:v>-0.13711367547512099</c:v>
                </c:pt>
                <c:pt idx="22">
                  <c:v>-2.5976572185754887E-2</c:v>
                </c:pt>
                <c:pt idx="23">
                  <c:v>-0.60723859071731556</c:v>
                </c:pt>
                <c:pt idx="24">
                  <c:v>4.740523174405116E-2</c:v>
                </c:pt>
                <c:pt idx="25">
                  <c:v>1.3387181796133567E-2</c:v>
                </c:pt>
                <c:pt idx="26">
                  <c:v>-0.86010777950286899</c:v>
                </c:pt>
                <c:pt idx="27">
                  <c:v>-2.5513309985399271E-2</c:v>
                </c:pt>
                <c:pt idx="28">
                  <c:v>9.6134580671787304E-2</c:v>
                </c:pt>
                <c:pt idx="29">
                  <c:v>0.12315639853477495</c:v>
                </c:pt>
                <c:pt idx="30">
                  <c:v>0.93158888816833496</c:v>
                </c:pt>
                <c:pt idx="31">
                  <c:v>0.94017243385314964</c:v>
                </c:pt>
                <c:pt idx="32">
                  <c:v>-0.239115551114082</c:v>
                </c:pt>
                <c:pt idx="33">
                  <c:v>-0.52364027500152766</c:v>
                </c:pt>
                <c:pt idx="34">
                  <c:v>-4.6608805656433085E-2</c:v>
                </c:pt>
                <c:pt idx="35">
                  <c:v>0.21753044426441254</c:v>
                </c:pt>
                <c:pt idx="36">
                  <c:v>-6.1169411987066456E-2</c:v>
                </c:pt>
                <c:pt idx="37">
                  <c:v>-0.10639195889234485</c:v>
                </c:pt>
                <c:pt idx="38">
                  <c:v>3.9965580217540299E-3</c:v>
                </c:pt>
                <c:pt idx="39">
                  <c:v>-4.7859232872724512E-2</c:v>
                </c:pt>
                <c:pt idx="40">
                  <c:v>-6.5500281751155909E-2</c:v>
                </c:pt>
                <c:pt idx="41">
                  <c:v>-0.35886669158935691</c:v>
                </c:pt>
                <c:pt idx="42">
                  <c:v>-0.3263241350650809</c:v>
                </c:pt>
                <c:pt idx="43">
                  <c:v>-0.11992690712213502</c:v>
                </c:pt>
                <c:pt idx="44">
                  <c:v>0.47545576095581243</c:v>
                </c:pt>
                <c:pt idx="45">
                  <c:v>-0.26584801077842701</c:v>
                </c:pt>
                <c:pt idx="46">
                  <c:v>-4.2050667107105484E-2</c:v>
                </c:pt>
                <c:pt idx="47">
                  <c:v>0.70351266860961859</c:v>
                </c:pt>
                <c:pt idx="48">
                  <c:v>-0.15903870761394501</c:v>
                </c:pt>
                <c:pt idx="49">
                  <c:v>-0.6237789988517779</c:v>
                </c:pt>
                <c:pt idx="50">
                  <c:v>3.4565515816211714E-2</c:v>
                </c:pt>
                <c:pt idx="51">
                  <c:v>0.233482986688614</c:v>
                </c:pt>
                <c:pt idx="52">
                  <c:v>-6.0338519513607004E-2</c:v>
                </c:pt>
                <c:pt idx="53">
                  <c:v>9.298527985811228E-2</c:v>
                </c:pt>
                <c:pt idx="54">
                  <c:v>5.9738885611295714E-2</c:v>
                </c:pt>
                <c:pt idx="55">
                  <c:v>0.14626431465148951</c:v>
                </c:pt>
                <c:pt idx="56">
                  <c:v>-6.2721106223762001E-3</c:v>
                </c:pt>
                <c:pt idx="57">
                  <c:v>0.22225140035152399</c:v>
                </c:pt>
                <c:pt idx="58">
                  <c:v>-0.102415688335896</c:v>
                </c:pt>
                <c:pt idx="59">
                  <c:v>0.61028194427490201</c:v>
                </c:pt>
                <c:pt idx="60">
                  <c:v>8.4508962929249434E-2</c:v>
                </c:pt>
                <c:pt idx="61">
                  <c:v>5.1435781642794598E-4</c:v>
                </c:pt>
                <c:pt idx="62">
                  <c:v>7.0852115750312819E-2</c:v>
                </c:pt>
                <c:pt idx="63">
                  <c:v>0.1502831876277928</c:v>
                </c:pt>
                <c:pt idx="64">
                  <c:v>3.3939134329557398E-2</c:v>
                </c:pt>
                <c:pt idx="65">
                  <c:v>0.77913117408752464</c:v>
                </c:pt>
                <c:pt idx="66">
                  <c:v>-0.26418060064315801</c:v>
                </c:pt>
                <c:pt idx="67">
                  <c:v>1.3359019532799698E-2</c:v>
                </c:pt>
                <c:pt idx="68">
                  <c:v>-0.23621281981468201</c:v>
                </c:pt>
                <c:pt idx="69">
                  <c:v>0.16863229870796251</c:v>
                </c:pt>
                <c:pt idx="70">
                  <c:v>-4.8328647390007999E-3</c:v>
                </c:pt>
                <c:pt idx="71">
                  <c:v>0.86895698308944702</c:v>
                </c:pt>
                <c:pt idx="72">
                  <c:v>-0.14854443073272822</c:v>
                </c:pt>
                <c:pt idx="73">
                  <c:v>-0.23105365037918088</c:v>
                </c:pt>
                <c:pt idx="74">
                  <c:v>-0.63890933990478715</c:v>
                </c:pt>
                <c:pt idx="75">
                  <c:v>-0.57629442214965865</c:v>
                </c:pt>
                <c:pt idx="76">
                  <c:v>0.46300113201141374</c:v>
                </c:pt>
                <c:pt idx="77">
                  <c:v>-0.46612891554832497</c:v>
                </c:pt>
                <c:pt idx="78">
                  <c:v>-0.45058593153953602</c:v>
                </c:pt>
                <c:pt idx="79">
                  <c:v>0.93341964483260909</c:v>
                </c:pt>
                <c:pt idx="80">
                  <c:v>0.30872917175293108</c:v>
                </c:pt>
                <c:pt idx="81">
                  <c:v>0.12123180925846112</c:v>
                </c:pt>
                <c:pt idx="82">
                  <c:v>0.221303895115852</c:v>
                </c:pt>
                <c:pt idx="83">
                  <c:v>6.1422508209943813E-2</c:v>
                </c:pt>
                <c:pt idx="84">
                  <c:v>-0.79996019601821899</c:v>
                </c:pt>
                <c:pt idx="85">
                  <c:v>-0.21044412255287295</c:v>
                </c:pt>
                <c:pt idx="86">
                  <c:v>6.0388792306184803E-2</c:v>
                </c:pt>
                <c:pt idx="87">
                  <c:v>-0.5463088154792809</c:v>
                </c:pt>
                <c:pt idx="88">
                  <c:v>2.8799843043088868E-2</c:v>
                </c:pt>
                <c:pt idx="89">
                  <c:v>0.14953486621379897</c:v>
                </c:pt>
                <c:pt idx="90">
                  <c:v>0.43083709478378301</c:v>
                </c:pt>
                <c:pt idx="91">
                  <c:v>0.107919849455357</c:v>
                </c:pt>
                <c:pt idx="92">
                  <c:v>0.11412312835454924</c:v>
                </c:pt>
                <c:pt idx="93">
                  <c:v>0.27082282304763955</c:v>
                </c:pt>
                <c:pt idx="94">
                  <c:v>-0.3347889780998255</c:v>
                </c:pt>
                <c:pt idx="95">
                  <c:v>0.14847663044929568</c:v>
                </c:pt>
                <c:pt idx="96">
                  <c:v>0.11457227915525421</c:v>
                </c:pt>
                <c:pt idx="97">
                  <c:v>0.60628718137741056</c:v>
                </c:pt>
                <c:pt idx="98">
                  <c:v>-0.16887941956520144</c:v>
                </c:pt>
                <c:pt idx="99">
                  <c:v>8.0829970538616611E-2</c:v>
                </c:pt>
                <c:pt idx="100">
                  <c:v>0.212475076317787</c:v>
                </c:pt>
                <c:pt idx="101">
                  <c:v>-0.11404692381620421</c:v>
                </c:pt>
                <c:pt idx="102">
                  <c:v>-7.5772702693939391E-3</c:v>
                </c:pt>
                <c:pt idx="103">
                  <c:v>0.31274861097335832</c:v>
                </c:pt>
                <c:pt idx="104">
                  <c:v>-4.669111967086767E-2</c:v>
                </c:pt>
                <c:pt idx="105">
                  <c:v>0.12786728143692086</c:v>
                </c:pt>
                <c:pt idx="106">
                  <c:v>0.55909442901611295</c:v>
                </c:pt>
                <c:pt idx="107">
                  <c:v>5.8941643685102366E-2</c:v>
                </c:pt>
                <c:pt idx="108">
                  <c:v>4.0794569998979624E-2</c:v>
                </c:pt>
                <c:pt idx="109">
                  <c:v>0.18604177236557001</c:v>
                </c:pt>
                <c:pt idx="110">
                  <c:v>3.4201346337795299E-2</c:v>
                </c:pt>
                <c:pt idx="111">
                  <c:v>-0.29328674077987843</c:v>
                </c:pt>
                <c:pt idx="112">
                  <c:v>-1.9008532166481001E-2</c:v>
                </c:pt>
                <c:pt idx="113">
                  <c:v>8.0983512103557601E-2</c:v>
                </c:pt>
                <c:pt idx="114">
                  <c:v>-5.2915003150701696E-2</c:v>
                </c:pt>
                <c:pt idx="115">
                  <c:v>-6.9343999028206149E-2</c:v>
                </c:pt>
                <c:pt idx="116">
                  <c:v>0.12356602400541342</c:v>
                </c:pt>
                <c:pt idx="117">
                  <c:v>7.8331001102924333E-2</c:v>
                </c:pt>
                <c:pt idx="118">
                  <c:v>0.18683780729770699</c:v>
                </c:pt>
                <c:pt idx="119">
                  <c:v>-5.4673776030540661E-2</c:v>
                </c:pt>
                <c:pt idx="120">
                  <c:v>7.4210591614246729E-2</c:v>
                </c:pt>
                <c:pt idx="121">
                  <c:v>-0.42713561654090876</c:v>
                </c:pt>
                <c:pt idx="122">
                  <c:v>0.13888949155807551</c:v>
                </c:pt>
                <c:pt idx="123">
                  <c:v>-0.14623863995075201</c:v>
                </c:pt>
                <c:pt idx="124">
                  <c:v>7.1672268211841597E-2</c:v>
                </c:pt>
                <c:pt idx="125">
                  <c:v>0.12443923205137312</c:v>
                </c:pt>
                <c:pt idx="126">
                  <c:v>1.3712639920413499E-2</c:v>
                </c:pt>
                <c:pt idx="127">
                  <c:v>-0.19670774042606451</c:v>
                </c:pt>
                <c:pt idx="128">
                  <c:v>-0.23943857848644357</c:v>
                </c:pt>
                <c:pt idx="129">
                  <c:v>0.15009203553199901</c:v>
                </c:pt>
                <c:pt idx="130">
                  <c:v>0.14854052662849401</c:v>
                </c:pt>
                <c:pt idx="131">
                  <c:v>0.27460321784019476</c:v>
                </c:pt>
                <c:pt idx="132">
                  <c:v>4.6851422637701014E-2</c:v>
                </c:pt>
                <c:pt idx="133">
                  <c:v>-7.8007988631725422E-2</c:v>
                </c:pt>
                <c:pt idx="134">
                  <c:v>-9.7409754991530997E-2</c:v>
                </c:pt>
                <c:pt idx="135">
                  <c:v>9.4149798154831044E-2</c:v>
                </c:pt>
                <c:pt idx="136">
                  <c:v>-0.44312822818756098</c:v>
                </c:pt>
                <c:pt idx="137">
                  <c:v>-0.31541746854782243</c:v>
                </c:pt>
                <c:pt idx="138">
                  <c:v>1.0846012830734266</c:v>
                </c:pt>
                <c:pt idx="139">
                  <c:v>-2.5267226621508602E-2</c:v>
                </c:pt>
                <c:pt idx="140">
                  <c:v>2.4519151076674552E-2</c:v>
                </c:pt>
                <c:pt idx="141">
                  <c:v>4.1546352207660647E-2</c:v>
                </c:pt>
                <c:pt idx="142">
                  <c:v>-8.2703292369842765E-2</c:v>
                </c:pt>
                <c:pt idx="143">
                  <c:v>-0.89894586801528964</c:v>
                </c:pt>
                <c:pt idx="144">
                  <c:v>0.29197183251380898</c:v>
                </c:pt>
                <c:pt idx="145">
                  <c:v>0.49858117103576843</c:v>
                </c:pt>
                <c:pt idx="146">
                  <c:v>-5.9185717254877104E-2</c:v>
                </c:pt>
                <c:pt idx="147">
                  <c:v>-0.18575660884380299</c:v>
                </c:pt>
                <c:pt idx="148">
                  <c:v>6.6210687160491902E-2</c:v>
                </c:pt>
                <c:pt idx="149">
                  <c:v>-0.29556044936180237</c:v>
                </c:pt>
                <c:pt idx="150">
                  <c:v>0.21720933914184695</c:v>
                </c:pt>
                <c:pt idx="151">
                  <c:v>-1.2723838444799233E-3</c:v>
                </c:pt>
                <c:pt idx="152">
                  <c:v>-0.14952684938907601</c:v>
                </c:pt>
                <c:pt idx="153">
                  <c:v>-1.2184754014015258E-2</c:v>
                </c:pt>
                <c:pt idx="154">
                  <c:v>9.8341614007949649E-2</c:v>
                </c:pt>
                <c:pt idx="155">
                  <c:v>-0.21338897943496701</c:v>
                </c:pt>
                <c:pt idx="156">
                  <c:v>3.0780499801039678E-2</c:v>
                </c:pt>
                <c:pt idx="157">
                  <c:v>0.83617401123046964</c:v>
                </c:pt>
                <c:pt idx="158">
                  <c:v>-0.42793354392051702</c:v>
                </c:pt>
                <c:pt idx="159">
                  <c:v>6.3038907945156347E-2</c:v>
                </c:pt>
                <c:pt idx="160">
                  <c:v>-0.29095676541328508</c:v>
                </c:pt>
                <c:pt idx="161">
                  <c:v>0.55929374694824197</c:v>
                </c:pt>
                <c:pt idx="162">
                  <c:v>0.27245071530342208</c:v>
                </c:pt>
                <c:pt idx="163">
                  <c:v>0.19484339654445657</c:v>
                </c:pt>
                <c:pt idx="164">
                  <c:v>0.11045433580875379</c:v>
                </c:pt>
                <c:pt idx="165">
                  <c:v>0.55272197723389083</c:v>
                </c:pt>
                <c:pt idx="166">
                  <c:v>4.6814456582069376E-2</c:v>
                </c:pt>
                <c:pt idx="167">
                  <c:v>-0.118407502770424</c:v>
                </c:pt>
                <c:pt idx="168">
                  <c:v>0.18469193577766468</c:v>
                </c:pt>
                <c:pt idx="169">
                  <c:v>2.510504052042976E-2</c:v>
                </c:pt>
                <c:pt idx="170">
                  <c:v>1.2699363753199557E-2</c:v>
                </c:pt>
                <c:pt idx="171">
                  <c:v>4.5311935245990934E-2</c:v>
                </c:pt>
                <c:pt idx="172">
                  <c:v>0.40362465381622298</c:v>
                </c:pt>
                <c:pt idx="173">
                  <c:v>-3.8879983127117212E-2</c:v>
                </c:pt>
                <c:pt idx="174">
                  <c:v>-2.3102753330022032E-3</c:v>
                </c:pt>
                <c:pt idx="175">
                  <c:v>-0.26480847597122326</c:v>
                </c:pt>
                <c:pt idx="176">
                  <c:v>-2.2368500009179112E-2</c:v>
                </c:pt>
                <c:pt idx="177">
                  <c:v>-0.39863127470016502</c:v>
                </c:pt>
                <c:pt idx="178">
                  <c:v>0.14976148307323586</c:v>
                </c:pt>
                <c:pt idx="179">
                  <c:v>-0.18974176049232622</c:v>
                </c:pt>
                <c:pt idx="180">
                  <c:v>6.8884521722793732E-2</c:v>
                </c:pt>
                <c:pt idx="181">
                  <c:v>-5.9141214005649133E-3</c:v>
                </c:pt>
                <c:pt idx="182">
                  <c:v>-4.4223736040294353E-3</c:v>
                </c:pt>
                <c:pt idx="183">
                  <c:v>-0.38825884461402932</c:v>
                </c:pt>
                <c:pt idx="184">
                  <c:v>-0.24913181364536299</c:v>
                </c:pt>
                <c:pt idx="185">
                  <c:v>1.401561498641964</c:v>
                </c:pt>
                <c:pt idx="186">
                  <c:v>8.4577411413192707E-2</c:v>
                </c:pt>
                <c:pt idx="187">
                  <c:v>-0.24451066553592757</c:v>
                </c:pt>
                <c:pt idx="188">
                  <c:v>3.4853920340537997E-2</c:v>
                </c:pt>
                <c:pt idx="189">
                  <c:v>0.23370824754238195</c:v>
                </c:pt>
                <c:pt idx="190">
                  <c:v>9.1075651347637204E-2</c:v>
                </c:pt>
                <c:pt idx="191">
                  <c:v>0.14568704366683999</c:v>
                </c:pt>
                <c:pt idx="192">
                  <c:v>-5.5304210633039523E-2</c:v>
                </c:pt>
                <c:pt idx="193">
                  <c:v>5.4256338626146497E-2</c:v>
                </c:pt>
                <c:pt idx="194">
                  <c:v>-9.0613113716244698E-3</c:v>
                </c:pt>
                <c:pt idx="195">
                  <c:v>0.52529054880142156</c:v>
                </c:pt>
                <c:pt idx="196">
                  <c:v>0.10160193592310023</c:v>
                </c:pt>
                <c:pt idx="197">
                  <c:v>0.81231260299682551</c:v>
                </c:pt>
                <c:pt idx="198">
                  <c:v>-7.0983216166496332E-2</c:v>
                </c:pt>
                <c:pt idx="199">
                  <c:v>7.7938087284565014E-2</c:v>
                </c:pt>
                <c:pt idx="200">
                  <c:v>0.70858204364776556</c:v>
                </c:pt>
                <c:pt idx="201">
                  <c:v>-7.1703374385833824E-2</c:v>
                </c:pt>
                <c:pt idx="202">
                  <c:v>5.3407963365316412E-2</c:v>
                </c:pt>
                <c:pt idx="203">
                  <c:v>8.6777962744236534E-2</c:v>
                </c:pt>
                <c:pt idx="204">
                  <c:v>0.29442581534385909</c:v>
                </c:pt>
                <c:pt idx="205">
                  <c:v>0.28576499223709195</c:v>
                </c:pt>
                <c:pt idx="206">
                  <c:v>8.2534551620483565E-2</c:v>
                </c:pt>
                <c:pt idx="207">
                  <c:v>-0.167653977870941</c:v>
                </c:pt>
                <c:pt idx="208">
                  <c:v>0.10648073256015812</c:v>
                </c:pt>
                <c:pt idx="209">
                  <c:v>3.0796237289905604E-2</c:v>
                </c:pt>
                <c:pt idx="210">
                  <c:v>-0.61359715461731001</c:v>
                </c:pt>
                <c:pt idx="211">
                  <c:v>-1.6751518473029102E-2</c:v>
                </c:pt>
                <c:pt idx="212">
                  <c:v>0.41352951526641896</c:v>
                </c:pt>
                <c:pt idx="213">
                  <c:v>0.6954138278961175</c:v>
                </c:pt>
                <c:pt idx="214">
                  <c:v>0.13997659087181141</c:v>
                </c:pt>
                <c:pt idx="215">
                  <c:v>0.29178756475448725</c:v>
                </c:pt>
                <c:pt idx="216">
                  <c:v>-0.21485053002834301</c:v>
                </c:pt>
                <c:pt idx="217">
                  <c:v>0.266705483198166</c:v>
                </c:pt>
                <c:pt idx="218">
                  <c:v>0.24291594326496169</c:v>
                </c:pt>
                <c:pt idx="219">
                  <c:v>-0.17792995274066944</c:v>
                </c:pt>
                <c:pt idx="220">
                  <c:v>0.54842406511306796</c:v>
                </c:pt>
                <c:pt idx="221">
                  <c:v>0.29306590557098483</c:v>
                </c:pt>
                <c:pt idx="222">
                  <c:v>-0.10175436735153202</c:v>
                </c:pt>
                <c:pt idx="223">
                  <c:v>0.10012276470661249</c:v>
                </c:pt>
                <c:pt idx="224">
                  <c:v>-1.5154746361076794E-2</c:v>
                </c:pt>
                <c:pt idx="225">
                  <c:v>-1.4833663590252399E-2</c:v>
                </c:pt>
                <c:pt idx="226">
                  <c:v>-3.3965226262807797E-2</c:v>
                </c:pt>
                <c:pt idx="227">
                  <c:v>8.9144771918654546E-3</c:v>
                </c:pt>
                <c:pt idx="228">
                  <c:v>7.7186785638332422E-2</c:v>
                </c:pt>
                <c:pt idx="229">
                  <c:v>4.3347045779228155E-2</c:v>
                </c:pt>
                <c:pt idx="230">
                  <c:v>-0.15250244736671451</c:v>
                </c:pt>
                <c:pt idx="231">
                  <c:v>-0.38007712364196838</c:v>
                </c:pt>
                <c:pt idx="232">
                  <c:v>0.11886499077081709</c:v>
                </c:pt>
                <c:pt idx="233">
                  <c:v>-1.3894526287913364E-2</c:v>
                </c:pt>
                <c:pt idx="234">
                  <c:v>-6.9018729031086301E-2</c:v>
                </c:pt>
                <c:pt idx="235">
                  <c:v>-7.6996214687824194E-2</c:v>
                </c:pt>
                <c:pt idx="236">
                  <c:v>0.68749153614044389</c:v>
                </c:pt>
                <c:pt idx="237">
                  <c:v>-2.9053885489702287E-2</c:v>
                </c:pt>
                <c:pt idx="238">
                  <c:v>0.31226688623428472</c:v>
                </c:pt>
                <c:pt idx="239">
                  <c:v>-6.3205011188983903E-2</c:v>
                </c:pt>
                <c:pt idx="240">
                  <c:v>-0.114880077540874</c:v>
                </c:pt>
                <c:pt idx="241">
                  <c:v>-4.2029879987239796E-2</c:v>
                </c:pt>
                <c:pt idx="242">
                  <c:v>0.103381104767323</c:v>
                </c:pt>
                <c:pt idx="243">
                  <c:v>-0.85280603170394897</c:v>
                </c:pt>
                <c:pt idx="244">
                  <c:v>3.9571475237607998E-2</c:v>
                </c:pt>
                <c:pt idx="245">
                  <c:v>-0.70797097682953114</c:v>
                </c:pt>
                <c:pt idx="246">
                  <c:v>0.24667589366435988</c:v>
                </c:pt>
                <c:pt idx="247">
                  <c:v>0.52138561010360762</c:v>
                </c:pt>
                <c:pt idx="248">
                  <c:v>1.4355536550283396E-2</c:v>
                </c:pt>
                <c:pt idx="249">
                  <c:v>9.8917439579963726E-2</c:v>
                </c:pt>
                <c:pt idx="250">
                  <c:v>-0.12529826164245644</c:v>
                </c:pt>
                <c:pt idx="251">
                  <c:v>1.9462510244920902E-3</c:v>
                </c:pt>
                <c:pt idx="252">
                  <c:v>-0.33419162034988525</c:v>
                </c:pt>
                <c:pt idx="253">
                  <c:v>0.11925684660673112</c:v>
                </c:pt>
                <c:pt idx="254">
                  <c:v>5.8170590549707399E-2</c:v>
                </c:pt>
                <c:pt idx="255">
                  <c:v>-8.4741316735744504E-2</c:v>
                </c:pt>
                <c:pt idx="256">
                  <c:v>6.7310348153114333E-2</c:v>
                </c:pt>
                <c:pt idx="257">
                  <c:v>8.6263515055179582E-2</c:v>
                </c:pt>
                <c:pt idx="258">
                  <c:v>-3.0617816373705999E-2</c:v>
                </c:pt>
                <c:pt idx="259">
                  <c:v>0.46750128269195601</c:v>
                </c:pt>
                <c:pt idx="260">
                  <c:v>0.27258640527725408</c:v>
                </c:pt>
                <c:pt idx="261">
                  <c:v>-0.58825957775115956</c:v>
                </c:pt>
                <c:pt idx="262">
                  <c:v>0.24967187643051067</c:v>
                </c:pt>
                <c:pt idx="263">
                  <c:v>-0.12981675565242851</c:v>
                </c:pt>
                <c:pt idx="264">
                  <c:v>-0.25874462723732</c:v>
                </c:pt>
                <c:pt idx="265">
                  <c:v>9.7745858132839744E-2</c:v>
                </c:pt>
                <c:pt idx="266">
                  <c:v>0.42546558380127125</c:v>
                </c:pt>
                <c:pt idx="267">
                  <c:v>2.8050504624843601E-2</c:v>
                </c:pt>
                <c:pt idx="268">
                  <c:v>4.6168517321348371E-2</c:v>
                </c:pt>
                <c:pt idx="269">
                  <c:v>9.5081955194473725E-2</c:v>
                </c:pt>
                <c:pt idx="270">
                  <c:v>0.16071812808513641</c:v>
                </c:pt>
                <c:pt idx="271">
                  <c:v>0.48586025834083707</c:v>
                </c:pt>
                <c:pt idx="272">
                  <c:v>-0.22477382421493455</c:v>
                </c:pt>
                <c:pt idx="273">
                  <c:v>1.6287451609969191E-2</c:v>
                </c:pt>
                <c:pt idx="274">
                  <c:v>0.46262240409851102</c:v>
                </c:pt>
                <c:pt idx="275">
                  <c:v>0.6732090711593649</c:v>
                </c:pt>
                <c:pt idx="276">
                  <c:v>-5.8178547769784671E-2</c:v>
                </c:pt>
                <c:pt idx="277">
                  <c:v>-8.4986567497253598E-2</c:v>
                </c:pt>
                <c:pt idx="278">
                  <c:v>0.21961867809295699</c:v>
                </c:pt>
                <c:pt idx="279">
                  <c:v>-0.62356054782867398</c:v>
                </c:pt>
                <c:pt idx="280">
                  <c:v>6.1597131192684222E-2</c:v>
                </c:pt>
                <c:pt idx="281">
                  <c:v>0.13860338926315297</c:v>
                </c:pt>
                <c:pt idx="282">
                  <c:v>0.61507689952850586</c:v>
                </c:pt>
                <c:pt idx="283">
                  <c:v>0.40817198157310502</c:v>
                </c:pt>
                <c:pt idx="284">
                  <c:v>1.4012244530022065E-2</c:v>
                </c:pt>
                <c:pt idx="285">
                  <c:v>0.15649874508380957</c:v>
                </c:pt>
                <c:pt idx="286">
                  <c:v>-0.119487702846527</c:v>
                </c:pt>
                <c:pt idx="287">
                  <c:v>0.260226041078568</c:v>
                </c:pt>
                <c:pt idx="288">
                  <c:v>-5.0353575497865703E-3</c:v>
                </c:pt>
                <c:pt idx="289">
                  <c:v>1.7893549054861103E-2</c:v>
                </c:pt>
                <c:pt idx="290">
                  <c:v>-1.9327398389577956E-2</c:v>
                </c:pt>
                <c:pt idx="291">
                  <c:v>-0.16237755119800587</c:v>
                </c:pt>
                <c:pt idx="292">
                  <c:v>9.6674012020230658E-3</c:v>
                </c:pt>
                <c:pt idx="293">
                  <c:v>0.11210343241691623</c:v>
                </c:pt>
                <c:pt idx="294">
                  <c:v>0.18423083424568201</c:v>
                </c:pt>
                <c:pt idx="295">
                  <c:v>-0.106862910091877</c:v>
                </c:pt>
                <c:pt idx="296">
                  <c:v>0.26179003715515076</c:v>
                </c:pt>
                <c:pt idx="297">
                  <c:v>-2.6262134313583398E-2</c:v>
                </c:pt>
                <c:pt idx="298">
                  <c:v>-6.5281227231025724E-2</c:v>
                </c:pt>
                <c:pt idx="299">
                  <c:v>6.3997185789048724E-3</c:v>
                </c:pt>
                <c:pt idx="300">
                  <c:v>-3.5776827484369493E-2</c:v>
                </c:pt>
                <c:pt idx="301">
                  <c:v>0.12676927447319045</c:v>
                </c:pt>
                <c:pt idx="302">
                  <c:v>-0.44171705842017933</c:v>
                </c:pt>
                <c:pt idx="303">
                  <c:v>3.9508592337369898E-2</c:v>
                </c:pt>
                <c:pt idx="304">
                  <c:v>-0.25696003437042197</c:v>
                </c:pt>
                <c:pt idx="305">
                  <c:v>-2.3512350395321787E-2</c:v>
                </c:pt>
                <c:pt idx="306">
                  <c:v>0.45069915056228504</c:v>
                </c:pt>
                <c:pt idx="307">
                  <c:v>2.5811305269599124E-2</c:v>
                </c:pt>
                <c:pt idx="308">
                  <c:v>0.22451077401638</c:v>
                </c:pt>
                <c:pt idx="309">
                  <c:v>-0.15621438622474751</c:v>
                </c:pt>
                <c:pt idx="310">
                  <c:v>0.27081128954887496</c:v>
                </c:pt>
                <c:pt idx="311">
                  <c:v>-1.2283161282539441E-2</c:v>
                </c:pt>
                <c:pt idx="312">
                  <c:v>3.3053837716579576E-2</c:v>
                </c:pt>
                <c:pt idx="313">
                  <c:v>-0.27741786837577925</c:v>
                </c:pt>
                <c:pt idx="314">
                  <c:v>7.0786863565444905E-2</c:v>
                </c:pt>
                <c:pt idx="315">
                  <c:v>9.95312109589577E-2</c:v>
                </c:pt>
                <c:pt idx="316">
                  <c:v>2.4616498500108688E-2</c:v>
                </c:pt>
                <c:pt idx="317">
                  <c:v>0.22738759219646557</c:v>
                </c:pt>
                <c:pt idx="318">
                  <c:v>3.7958871573209908E-2</c:v>
                </c:pt>
                <c:pt idx="319">
                  <c:v>0.52300798892974709</c:v>
                </c:pt>
                <c:pt idx="320">
                  <c:v>-0.24741049110889499</c:v>
                </c:pt>
                <c:pt idx="321">
                  <c:v>-5.329646915197387E-2</c:v>
                </c:pt>
                <c:pt idx="322">
                  <c:v>-1.3985343277454401E-2</c:v>
                </c:pt>
                <c:pt idx="323">
                  <c:v>0.116581186652184</c:v>
                </c:pt>
                <c:pt idx="324">
                  <c:v>-2.6811551302671401E-2</c:v>
                </c:pt>
                <c:pt idx="325">
                  <c:v>-9.0500622987747581E-2</c:v>
                </c:pt>
                <c:pt idx="326">
                  <c:v>-2.0615069195628201E-2</c:v>
                </c:pt>
                <c:pt idx="327">
                  <c:v>0.106444619596004</c:v>
                </c:pt>
                <c:pt idx="328">
                  <c:v>-0.15616078674793268</c:v>
                </c:pt>
                <c:pt idx="329">
                  <c:v>5.8445252478122676E-2</c:v>
                </c:pt>
                <c:pt idx="330">
                  <c:v>0.30194422602653476</c:v>
                </c:pt>
                <c:pt idx="331">
                  <c:v>-3.3138893544673899E-2</c:v>
                </c:pt>
                <c:pt idx="332">
                  <c:v>0.48146691918373208</c:v>
                </c:pt>
                <c:pt idx="333">
                  <c:v>3.7759762257337598E-2</c:v>
                </c:pt>
                <c:pt idx="334">
                  <c:v>9.0123908594251113E-3</c:v>
                </c:pt>
                <c:pt idx="335">
                  <c:v>6.5221764147281633E-2</c:v>
                </c:pt>
                <c:pt idx="336">
                  <c:v>-6.3156723976135434E-2</c:v>
                </c:pt>
                <c:pt idx="337">
                  <c:v>8.2417517900466739E-2</c:v>
                </c:pt>
                <c:pt idx="338">
                  <c:v>-2.0443741232156799E-2</c:v>
                </c:pt>
                <c:pt idx="339">
                  <c:v>0.39963561296463107</c:v>
                </c:pt>
                <c:pt idx="340">
                  <c:v>-5.9828996658325466E-2</c:v>
                </c:pt>
                <c:pt idx="341">
                  <c:v>1.3280209153890599E-2</c:v>
                </c:pt>
                <c:pt idx="342">
                  <c:v>0.11514201760292098</c:v>
                </c:pt>
                <c:pt idx="343">
                  <c:v>-1.7861980944871899E-2</c:v>
                </c:pt>
                <c:pt idx="344">
                  <c:v>-5.8037202805280734E-2</c:v>
                </c:pt>
                <c:pt idx="345">
                  <c:v>0.43268030881881836</c:v>
                </c:pt>
                <c:pt idx="346">
                  <c:v>-0.18510611355304701</c:v>
                </c:pt>
                <c:pt idx="347">
                  <c:v>0.5829011201858515</c:v>
                </c:pt>
                <c:pt idx="348">
                  <c:v>0.20993730425834745</c:v>
                </c:pt>
                <c:pt idx="349">
                  <c:v>-8.2887727767229098E-3</c:v>
                </c:pt>
                <c:pt idx="350">
                  <c:v>-9.7920186817645999E-2</c:v>
                </c:pt>
                <c:pt idx="351">
                  <c:v>0.131573736667633</c:v>
                </c:pt>
                <c:pt idx="352">
                  <c:v>1.4856549911201E-2</c:v>
                </c:pt>
                <c:pt idx="353">
                  <c:v>-8.0074714496731706E-3</c:v>
                </c:pt>
                <c:pt idx="354">
                  <c:v>5.9214167296886423E-2</c:v>
                </c:pt>
                <c:pt idx="355">
                  <c:v>9.0971715748310103E-2</c:v>
                </c:pt>
                <c:pt idx="356">
                  <c:v>-0.10581527650356302</c:v>
                </c:pt>
                <c:pt idx="357">
                  <c:v>5.8993216603994404E-2</c:v>
                </c:pt>
                <c:pt idx="358">
                  <c:v>-2.0750197290908488E-4</c:v>
                </c:pt>
                <c:pt idx="359">
                  <c:v>-0.6217358708381675</c:v>
                </c:pt>
                <c:pt idx="360">
                  <c:v>-4.0230982005596314E-2</c:v>
                </c:pt>
                <c:pt idx="361">
                  <c:v>0.26710301637649475</c:v>
                </c:pt>
                <c:pt idx="362">
                  <c:v>-5.24906553328039E-2</c:v>
                </c:pt>
                <c:pt idx="363">
                  <c:v>-4.3120507150888401E-2</c:v>
                </c:pt>
                <c:pt idx="364">
                  <c:v>0.139099761843681</c:v>
                </c:pt>
                <c:pt idx="365">
                  <c:v>6.1989299952983933E-2</c:v>
                </c:pt>
                <c:pt idx="366">
                  <c:v>4.3253518640994845E-2</c:v>
                </c:pt>
                <c:pt idx="367">
                  <c:v>0.17914396524429299</c:v>
                </c:pt>
                <c:pt idx="368">
                  <c:v>0.124487720429897</c:v>
                </c:pt>
                <c:pt idx="369">
                  <c:v>0.125376492738724</c:v>
                </c:pt>
                <c:pt idx="370">
                  <c:v>0.10318556427955602</c:v>
                </c:pt>
                <c:pt idx="371">
                  <c:v>-0.56621652841567949</c:v>
                </c:pt>
                <c:pt idx="372">
                  <c:v>0.32557213306427191</c:v>
                </c:pt>
                <c:pt idx="373">
                  <c:v>0.75484162569046298</c:v>
                </c:pt>
                <c:pt idx="374">
                  <c:v>6.0060869902372402E-2</c:v>
                </c:pt>
                <c:pt idx="375">
                  <c:v>-2.2526238113641701E-2</c:v>
                </c:pt>
                <c:pt idx="376">
                  <c:v>-0.86770617961883689</c:v>
                </c:pt>
                <c:pt idx="377">
                  <c:v>-0.107357040047646</c:v>
                </c:pt>
                <c:pt idx="378">
                  <c:v>9.9227972328663594E-2</c:v>
                </c:pt>
                <c:pt idx="379">
                  <c:v>-1.0149524211883543</c:v>
                </c:pt>
                <c:pt idx="380">
                  <c:v>0.38579323887825001</c:v>
                </c:pt>
                <c:pt idx="381">
                  <c:v>5.9411700814962533E-2</c:v>
                </c:pt>
                <c:pt idx="382">
                  <c:v>-5.7569991797208932E-2</c:v>
                </c:pt>
                <c:pt idx="383">
                  <c:v>-7.0371411740779904E-2</c:v>
                </c:pt>
                <c:pt idx="384">
                  <c:v>0.19538629055023268</c:v>
                </c:pt>
                <c:pt idx="385">
                  <c:v>0.15301916003227295</c:v>
                </c:pt>
                <c:pt idx="386">
                  <c:v>0.87636780738830766</c:v>
                </c:pt>
                <c:pt idx="387">
                  <c:v>0.14245739579200786</c:v>
                </c:pt>
                <c:pt idx="388">
                  <c:v>-4.1514728218317004E-2</c:v>
                </c:pt>
                <c:pt idx="389">
                  <c:v>6.957757472991942E-2</c:v>
                </c:pt>
                <c:pt idx="390">
                  <c:v>7.9828739166259793E-2</c:v>
                </c:pt>
                <c:pt idx="391">
                  <c:v>-0.12669469416141499</c:v>
                </c:pt>
                <c:pt idx="392">
                  <c:v>0.15572416782379245</c:v>
                </c:pt>
                <c:pt idx="393">
                  <c:v>0.42108872532844743</c:v>
                </c:pt>
                <c:pt idx="394">
                  <c:v>0.108628332614899</c:v>
                </c:pt>
                <c:pt idx="395">
                  <c:v>0.23517026007175387</c:v>
                </c:pt>
                <c:pt idx="396">
                  <c:v>0.135475054383278</c:v>
                </c:pt>
                <c:pt idx="397">
                  <c:v>-2.7732135728001695E-2</c:v>
                </c:pt>
                <c:pt idx="398">
                  <c:v>9.5430344343185397E-2</c:v>
                </c:pt>
                <c:pt idx="399">
                  <c:v>-0.13920129835605599</c:v>
                </c:pt>
                <c:pt idx="400">
                  <c:v>-0.22158546745777141</c:v>
                </c:pt>
                <c:pt idx="401">
                  <c:v>-4.6070152893662375E-3</c:v>
                </c:pt>
                <c:pt idx="402">
                  <c:v>9.3325570225715596E-2</c:v>
                </c:pt>
                <c:pt idx="403">
                  <c:v>9.1467395424843168E-2</c:v>
                </c:pt>
                <c:pt idx="404">
                  <c:v>4.5655082911252955E-2</c:v>
                </c:pt>
                <c:pt idx="405">
                  <c:v>2.0961066707968701E-2</c:v>
                </c:pt>
                <c:pt idx="406">
                  <c:v>0.12642842531204199</c:v>
                </c:pt>
                <c:pt idx="407">
                  <c:v>0.15068586170673401</c:v>
                </c:pt>
                <c:pt idx="408">
                  <c:v>0.32937660813331743</c:v>
                </c:pt>
                <c:pt idx="409">
                  <c:v>-0.44290682673454396</c:v>
                </c:pt>
                <c:pt idx="410">
                  <c:v>7.6031357049942003E-2</c:v>
                </c:pt>
                <c:pt idx="411">
                  <c:v>0.35616987943649298</c:v>
                </c:pt>
                <c:pt idx="412">
                  <c:v>2.0400468260049799E-2</c:v>
                </c:pt>
                <c:pt idx="413">
                  <c:v>-0.12341251969337476</c:v>
                </c:pt>
                <c:pt idx="414">
                  <c:v>0.2524786293506639</c:v>
                </c:pt>
                <c:pt idx="415">
                  <c:v>0.29339665174484486</c:v>
                </c:pt>
                <c:pt idx="416">
                  <c:v>0.46313026547431901</c:v>
                </c:pt>
                <c:pt idx="417">
                  <c:v>-0.31870356202125538</c:v>
                </c:pt>
                <c:pt idx="418">
                  <c:v>0.92660504579544101</c:v>
                </c:pt>
                <c:pt idx="419">
                  <c:v>4.5334640890359899E-2</c:v>
                </c:pt>
                <c:pt idx="420">
                  <c:v>-0.29450023174286066</c:v>
                </c:pt>
                <c:pt idx="421">
                  <c:v>-0.64953821897506703</c:v>
                </c:pt>
                <c:pt idx="422">
                  <c:v>0.146918624639511</c:v>
                </c:pt>
                <c:pt idx="423">
                  <c:v>-0.17710174620151467</c:v>
                </c:pt>
                <c:pt idx="424">
                  <c:v>-1.44955022260547E-2</c:v>
                </c:pt>
                <c:pt idx="425">
                  <c:v>6.2545277178287506E-2</c:v>
                </c:pt>
                <c:pt idx="426">
                  <c:v>0.107480399310589</c:v>
                </c:pt>
                <c:pt idx="427">
                  <c:v>-0.3824114799499535</c:v>
                </c:pt>
                <c:pt idx="428">
                  <c:v>0.33705300092697132</c:v>
                </c:pt>
                <c:pt idx="429">
                  <c:v>0.33006370067596508</c:v>
                </c:pt>
                <c:pt idx="430">
                  <c:v>0.24305196106433899</c:v>
                </c:pt>
                <c:pt idx="431">
                  <c:v>-0.10380347073078212</c:v>
                </c:pt>
                <c:pt idx="432">
                  <c:v>6.5334327518940222E-2</c:v>
                </c:pt>
                <c:pt idx="433">
                  <c:v>-0.175025925040245</c:v>
                </c:pt>
                <c:pt idx="434">
                  <c:v>0.22074297070503199</c:v>
                </c:pt>
                <c:pt idx="435">
                  <c:v>-9.0669179335236879E-3</c:v>
                </c:pt>
                <c:pt idx="436">
                  <c:v>-9.6664123237133068E-2</c:v>
                </c:pt>
                <c:pt idx="437">
                  <c:v>2.90903262794018E-2</c:v>
                </c:pt>
                <c:pt idx="438">
                  <c:v>5.8362460695207258E-3</c:v>
                </c:pt>
                <c:pt idx="439">
                  <c:v>0.15286464989185344</c:v>
                </c:pt>
                <c:pt idx="440">
                  <c:v>0.30965062975883595</c:v>
                </c:pt>
                <c:pt idx="441">
                  <c:v>5.6148502044379685E-3</c:v>
                </c:pt>
                <c:pt idx="442">
                  <c:v>0.101976923644543</c:v>
                </c:pt>
                <c:pt idx="443">
                  <c:v>5.7287816889584099E-3</c:v>
                </c:pt>
                <c:pt idx="444">
                  <c:v>-4.2826931923628311E-2</c:v>
                </c:pt>
                <c:pt idx="445">
                  <c:v>6.7411579191684709E-2</c:v>
                </c:pt>
                <c:pt idx="446">
                  <c:v>-5.5153157562017385E-2</c:v>
                </c:pt>
                <c:pt idx="447">
                  <c:v>-1.10483653843403E-2</c:v>
                </c:pt>
                <c:pt idx="448">
                  <c:v>-0.23989547789096868</c:v>
                </c:pt>
                <c:pt idx="449">
                  <c:v>-1.04348622262478E-2</c:v>
                </c:pt>
                <c:pt idx="450">
                  <c:v>0.12813511490821755</c:v>
                </c:pt>
                <c:pt idx="451">
                  <c:v>0.54417705535888916</c:v>
                </c:pt>
                <c:pt idx="452">
                  <c:v>1.4889236688613898</c:v>
                </c:pt>
                <c:pt idx="453">
                  <c:v>-0.27268472313881043</c:v>
                </c:pt>
                <c:pt idx="454">
                  <c:v>-0.47568255662918102</c:v>
                </c:pt>
                <c:pt idx="455">
                  <c:v>-0.21464547514915541</c:v>
                </c:pt>
                <c:pt idx="456">
                  <c:v>-0.22052307426929488</c:v>
                </c:pt>
                <c:pt idx="457">
                  <c:v>-1.4375687576830398E-2</c:v>
                </c:pt>
                <c:pt idx="458">
                  <c:v>0.14639188349247095</c:v>
                </c:pt>
                <c:pt idx="459">
                  <c:v>-0.25758227705955666</c:v>
                </c:pt>
                <c:pt idx="460">
                  <c:v>0.27356791496276983</c:v>
                </c:pt>
                <c:pt idx="461">
                  <c:v>0.33431160449981889</c:v>
                </c:pt>
                <c:pt idx="462">
                  <c:v>0.22595115005970001</c:v>
                </c:pt>
                <c:pt idx="463">
                  <c:v>4.966222494840665E-2</c:v>
                </c:pt>
                <c:pt idx="464">
                  <c:v>-0.12790824472904241</c:v>
                </c:pt>
                <c:pt idx="465">
                  <c:v>0.26339244842529275</c:v>
                </c:pt>
                <c:pt idx="466">
                  <c:v>0.30698478221893455</c:v>
                </c:pt>
                <c:pt idx="467">
                  <c:v>-0.14636224508285545</c:v>
                </c:pt>
                <c:pt idx="468">
                  <c:v>9.9345922470093329E-2</c:v>
                </c:pt>
                <c:pt idx="469">
                  <c:v>-3.5732273012399812E-2</c:v>
                </c:pt>
                <c:pt idx="470">
                  <c:v>0.97641527652740689</c:v>
                </c:pt>
                <c:pt idx="471">
                  <c:v>5.0019896589219596E-3</c:v>
                </c:pt>
                <c:pt idx="472">
                  <c:v>0.19582207500934587</c:v>
                </c:pt>
                <c:pt idx="473">
                  <c:v>2.1683536469936412E-2</c:v>
                </c:pt>
                <c:pt idx="474">
                  <c:v>-0.26699021458625799</c:v>
                </c:pt>
                <c:pt idx="475">
                  <c:v>0.17766116559505499</c:v>
                </c:pt>
                <c:pt idx="476">
                  <c:v>0.19576026499271401</c:v>
                </c:pt>
                <c:pt idx="477">
                  <c:v>1.0010797977447456</c:v>
                </c:pt>
                <c:pt idx="478">
                  <c:v>0.48209416866302501</c:v>
                </c:pt>
                <c:pt idx="479">
                  <c:v>-7.3348321020603457E-3</c:v>
                </c:pt>
                <c:pt idx="480">
                  <c:v>-9.3508087098598508E-2</c:v>
                </c:pt>
                <c:pt idx="481">
                  <c:v>0.15667085349559801</c:v>
                </c:pt>
                <c:pt idx="482">
                  <c:v>-0.10246019810438201</c:v>
                </c:pt>
                <c:pt idx="483">
                  <c:v>-1.03552332147956E-2</c:v>
                </c:pt>
                <c:pt idx="484">
                  <c:v>-0.35793575644493075</c:v>
                </c:pt>
                <c:pt idx="485">
                  <c:v>0.45181614160537698</c:v>
                </c:pt>
                <c:pt idx="486">
                  <c:v>-0.219331175088882</c:v>
                </c:pt>
                <c:pt idx="487">
                  <c:v>0.18754486739635551</c:v>
                </c:pt>
                <c:pt idx="488">
                  <c:v>4.54890131950378E-2</c:v>
                </c:pt>
                <c:pt idx="489">
                  <c:v>1.3058824464678801E-2</c:v>
                </c:pt>
                <c:pt idx="490">
                  <c:v>1.04771531186998E-3</c:v>
                </c:pt>
                <c:pt idx="491">
                  <c:v>-7.8401744365692097E-2</c:v>
                </c:pt>
                <c:pt idx="492">
                  <c:v>-0.32449930906295943</c:v>
                </c:pt>
                <c:pt idx="493">
                  <c:v>0.19813571870326988</c:v>
                </c:pt>
                <c:pt idx="494">
                  <c:v>-1.5532487072050599E-2</c:v>
                </c:pt>
                <c:pt idx="495">
                  <c:v>4.1455034166574485E-2</c:v>
                </c:pt>
                <c:pt idx="496">
                  <c:v>0.2343278229236592</c:v>
                </c:pt>
                <c:pt idx="497">
                  <c:v>-0.36394387483596907</c:v>
                </c:pt>
                <c:pt idx="498">
                  <c:v>9.6053361892700223E-2</c:v>
                </c:pt>
                <c:pt idx="499">
                  <c:v>-0.19932734966278101</c:v>
                </c:pt>
              </c:numCache>
            </c:numRef>
          </c:xVal>
          <c:yVal>
            <c:numRef>
              <c:f>Sheet1!$I$1:$I$500</c:f>
              <c:numCache>
                <c:formatCode>General</c:formatCode>
                <c:ptCount val="500"/>
                <c:pt idx="0">
                  <c:v>-9.5856435596943429E-2</c:v>
                </c:pt>
                <c:pt idx="1">
                  <c:v>-0.17251646518707386</c:v>
                </c:pt>
                <c:pt idx="2">
                  <c:v>0.16656805574894001</c:v>
                </c:pt>
                <c:pt idx="3">
                  <c:v>-1.0636538267135658E-2</c:v>
                </c:pt>
                <c:pt idx="4">
                  <c:v>-0.21345277130603801</c:v>
                </c:pt>
                <c:pt idx="5">
                  <c:v>-0.42827427387237643</c:v>
                </c:pt>
                <c:pt idx="6">
                  <c:v>0.30861386656761336</c:v>
                </c:pt>
                <c:pt idx="7">
                  <c:v>0.16715806722641</c:v>
                </c:pt>
                <c:pt idx="8">
                  <c:v>6.677812337875369E-2</c:v>
                </c:pt>
                <c:pt idx="9">
                  <c:v>9.3984112143516527E-2</c:v>
                </c:pt>
                <c:pt idx="10">
                  <c:v>0.36551541090011602</c:v>
                </c:pt>
                <c:pt idx="11">
                  <c:v>5.1994748413562775E-2</c:v>
                </c:pt>
                <c:pt idx="12">
                  <c:v>-0.40706834197044572</c:v>
                </c:pt>
                <c:pt idx="13">
                  <c:v>5.5642346851527734E-3</c:v>
                </c:pt>
                <c:pt idx="14">
                  <c:v>1.3553724857047235E-3</c:v>
                </c:pt>
                <c:pt idx="15">
                  <c:v>-0.15253356099128701</c:v>
                </c:pt>
                <c:pt idx="16">
                  <c:v>4.5157063752412803E-2</c:v>
                </c:pt>
                <c:pt idx="17">
                  <c:v>-0.29265621304512002</c:v>
                </c:pt>
                <c:pt idx="18">
                  <c:v>-1.05200605466962E-2</c:v>
                </c:pt>
                <c:pt idx="19">
                  <c:v>-0.52621406316757202</c:v>
                </c:pt>
                <c:pt idx="20">
                  <c:v>-0.17993351817131051</c:v>
                </c:pt>
                <c:pt idx="21">
                  <c:v>-1.9468396902084399E-2</c:v>
                </c:pt>
                <c:pt idx="22">
                  <c:v>-4.7181947156787014E-3</c:v>
                </c:pt>
                <c:pt idx="23">
                  <c:v>-0.2274392396211628</c:v>
                </c:pt>
                <c:pt idx="24">
                  <c:v>-4.7571910545229912E-4</c:v>
                </c:pt>
                <c:pt idx="25">
                  <c:v>-4.4833742082119002E-2</c:v>
                </c:pt>
                <c:pt idx="26">
                  <c:v>-0.65211886167526201</c:v>
                </c:pt>
                <c:pt idx="27">
                  <c:v>-2.1689536049962002E-2</c:v>
                </c:pt>
                <c:pt idx="28">
                  <c:v>-0.12334983050823202</c:v>
                </c:pt>
                <c:pt idx="29">
                  <c:v>0.87291824817657715</c:v>
                </c:pt>
                <c:pt idx="30">
                  <c:v>-6.1291310936212512E-2</c:v>
                </c:pt>
                <c:pt idx="31">
                  <c:v>0.23954501748085041</c:v>
                </c:pt>
                <c:pt idx="32">
                  <c:v>-0.59787374734878562</c:v>
                </c:pt>
                <c:pt idx="33">
                  <c:v>-0.32557946443557795</c:v>
                </c:pt>
                <c:pt idx="34">
                  <c:v>9.0036824345588726E-2</c:v>
                </c:pt>
                <c:pt idx="35">
                  <c:v>-0.18903338909149331</c:v>
                </c:pt>
                <c:pt idx="36">
                  <c:v>-3.7189248949289412E-2</c:v>
                </c:pt>
                <c:pt idx="37">
                  <c:v>-1.9409399479627623E-2</c:v>
                </c:pt>
                <c:pt idx="38">
                  <c:v>-6.965629011392617E-2</c:v>
                </c:pt>
                <c:pt idx="39">
                  <c:v>-6.3068985939025934E-2</c:v>
                </c:pt>
                <c:pt idx="40">
                  <c:v>0.20861099660396601</c:v>
                </c:pt>
                <c:pt idx="41">
                  <c:v>-0.36875015497207608</c:v>
                </c:pt>
                <c:pt idx="42">
                  <c:v>-0.31420439481735307</c:v>
                </c:pt>
                <c:pt idx="43">
                  <c:v>6.4332723617553933E-2</c:v>
                </c:pt>
                <c:pt idx="44">
                  <c:v>-0.11531279981136285</c:v>
                </c:pt>
                <c:pt idx="45">
                  <c:v>4.5929864048957797E-2</c:v>
                </c:pt>
                <c:pt idx="46">
                  <c:v>-0.19674178957939195</c:v>
                </c:pt>
                <c:pt idx="47">
                  <c:v>0.40685525536537198</c:v>
                </c:pt>
                <c:pt idx="48">
                  <c:v>-7.0744968950748624E-2</c:v>
                </c:pt>
                <c:pt idx="49">
                  <c:v>-0.9977627992629976</c:v>
                </c:pt>
                <c:pt idx="50">
                  <c:v>8.0613531172275502E-2</c:v>
                </c:pt>
                <c:pt idx="51">
                  <c:v>-1.25096249394119E-3</c:v>
                </c:pt>
                <c:pt idx="52">
                  <c:v>-4.2132150381803499E-2</c:v>
                </c:pt>
                <c:pt idx="53">
                  <c:v>0.19577191770076788</c:v>
                </c:pt>
                <c:pt idx="54">
                  <c:v>1.1614588089287376E-2</c:v>
                </c:pt>
                <c:pt idx="55">
                  <c:v>1.4371796511113599E-2</c:v>
                </c:pt>
                <c:pt idx="56">
                  <c:v>-0.173312112689018</c:v>
                </c:pt>
                <c:pt idx="57">
                  <c:v>1.1348456144332943E-2</c:v>
                </c:pt>
                <c:pt idx="58">
                  <c:v>-2.86449231207371E-2</c:v>
                </c:pt>
                <c:pt idx="59">
                  <c:v>0.77936822175979603</c:v>
                </c:pt>
                <c:pt idx="60">
                  <c:v>4.2160257697105401E-2</c:v>
                </c:pt>
                <c:pt idx="61">
                  <c:v>-5.1888111047446919E-3</c:v>
                </c:pt>
                <c:pt idx="62">
                  <c:v>2.2242030128836611E-2</c:v>
                </c:pt>
                <c:pt idx="63">
                  <c:v>-0.26985079050064226</c:v>
                </c:pt>
                <c:pt idx="64">
                  <c:v>-1.8459586426615701E-2</c:v>
                </c:pt>
                <c:pt idx="65">
                  <c:v>0.39233523607254095</c:v>
                </c:pt>
                <c:pt idx="66">
                  <c:v>0.139865547418594</c:v>
                </c:pt>
                <c:pt idx="67">
                  <c:v>-3.2193784136325099E-3</c:v>
                </c:pt>
                <c:pt idx="68">
                  <c:v>3.8616441190242788E-2</c:v>
                </c:pt>
                <c:pt idx="69">
                  <c:v>0.50055438280105313</c:v>
                </c:pt>
                <c:pt idx="70">
                  <c:v>-3.4465303178876779E-4</c:v>
                </c:pt>
                <c:pt idx="71">
                  <c:v>0.3470861613750485</c:v>
                </c:pt>
                <c:pt idx="72">
                  <c:v>-0.14469894766807601</c:v>
                </c:pt>
                <c:pt idx="73">
                  <c:v>2.1496335044503285E-2</c:v>
                </c:pt>
                <c:pt idx="74">
                  <c:v>0.24855189025402141</c:v>
                </c:pt>
                <c:pt idx="75">
                  <c:v>0.41377574205398593</c:v>
                </c:pt>
                <c:pt idx="76">
                  <c:v>0.52141070365905751</c:v>
                </c:pt>
                <c:pt idx="77">
                  <c:v>-4.1153281927108994E-2</c:v>
                </c:pt>
                <c:pt idx="78">
                  <c:v>-0.20846126973629095</c:v>
                </c:pt>
                <c:pt idx="79">
                  <c:v>0.26439756155013999</c:v>
                </c:pt>
                <c:pt idx="80">
                  <c:v>0.57524085044861051</c:v>
                </c:pt>
                <c:pt idx="81">
                  <c:v>-4.13891859352589E-2</c:v>
                </c:pt>
                <c:pt idx="82">
                  <c:v>5.4464433342218781E-2</c:v>
                </c:pt>
                <c:pt idx="83">
                  <c:v>6.7387178540229811E-2</c:v>
                </c:pt>
                <c:pt idx="84">
                  <c:v>-0.16152012348174988</c:v>
                </c:pt>
                <c:pt idx="85">
                  <c:v>3.7279181182384616E-2</c:v>
                </c:pt>
                <c:pt idx="86">
                  <c:v>-3.3942866139113899E-3</c:v>
                </c:pt>
                <c:pt idx="87">
                  <c:v>-0.23960334062576299</c:v>
                </c:pt>
                <c:pt idx="88">
                  <c:v>3.5077128559351092E-2</c:v>
                </c:pt>
                <c:pt idx="89">
                  <c:v>6.9720700383186424E-2</c:v>
                </c:pt>
                <c:pt idx="90">
                  <c:v>9.8863780498504583E-2</c:v>
                </c:pt>
                <c:pt idx="91">
                  <c:v>-0.46043762564659074</c:v>
                </c:pt>
                <c:pt idx="92">
                  <c:v>-0.107090406119823</c:v>
                </c:pt>
                <c:pt idx="93">
                  <c:v>1.30195468664169E-2</c:v>
                </c:pt>
                <c:pt idx="94">
                  <c:v>-0.61089766025543391</c:v>
                </c:pt>
                <c:pt idx="95">
                  <c:v>-1.4258340233936899E-3</c:v>
                </c:pt>
                <c:pt idx="96">
                  <c:v>-0.16948720812797569</c:v>
                </c:pt>
                <c:pt idx="97">
                  <c:v>0.26081043481826832</c:v>
                </c:pt>
                <c:pt idx="98">
                  <c:v>7.4949547648429898E-2</c:v>
                </c:pt>
                <c:pt idx="99">
                  <c:v>0.15879419445991574</c:v>
                </c:pt>
                <c:pt idx="100">
                  <c:v>0.10317574441433042</c:v>
                </c:pt>
                <c:pt idx="101">
                  <c:v>-0.11269228160381323</c:v>
                </c:pt>
                <c:pt idx="102">
                  <c:v>-4.3302200734615472E-2</c:v>
                </c:pt>
                <c:pt idx="103">
                  <c:v>0.52533632516860773</c:v>
                </c:pt>
                <c:pt idx="104">
                  <c:v>-3.9416950196027797E-2</c:v>
                </c:pt>
                <c:pt idx="105">
                  <c:v>-0.21357251703739241</c:v>
                </c:pt>
                <c:pt idx="106">
                  <c:v>2.5668360292911498E-2</c:v>
                </c:pt>
                <c:pt idx="107">
                  <c:v>-0.16948160529136699</c:v>
                </c:pt>
                <c:pt idx="108">
                  <c:v>-3.6143793258816012E-3</c:v>
                </c:pt>
                <c:pt idx="109">
                  <c:v>-0.15684972703456901</c:v>
                </c:pt>
                <c:pt idx="110">
                  <c:v>0.22261096537113201</c:v>
                </c:pt>
                <c:pt idx="111">
                  <c:v>-0.59273761510849166</c:v>
                </c:pt>
                <c:pt idx="112">
                  <c:v>-1.2911830097436901E-2</c:v>
                </c:pt>
                <c:pt idx="113">
                  <c:v>0.43662384152412398</c:v>
                </c:pt>
                <c:pt idx="114">
                  <c:v>-4.7039635479450198E-2</c:v>
                </c:pt>
                <c:pt idx="115">
                  <c:v>0.16501840949058499</c:v>
                </c:pt>
                <c:pt idx="116">
                  <c:v>-0.12265617400407799</c:v>
                </c:pt>
                <c:pt idx="117">
                  <c:v>7.9374611377716453E-2</c:v>
                </c:pt>
                <c:pt idx="118">
                  <c:v>0.38009041547775407</c:v>
                </c:pt>
                <c:pt idx="119">
                  <c:v>4.6924967318773304E-2</c:v>
                </c:pt>
                <c:pt idx="120">
                  <c:v>2.5254390202462699E-3</c:v>
                </c:pt>
                <c:pt idx="121">
                  <c:v>-0.61410379409789995</c:v>
                </c:pt>
                <c:pt idx="122">
                  <c:v>-1.5779474750161202E-2</c:v>
                </c:pt>
                <c:pt idx="123">
                  <c:v>0.20022150874137901</c:v>
                </c:pt>
                <c:pt idx="124">
                  <c:v>5.7308394461870214E-2</c:v>
                </c:pt>
                <c:pt idx="125">
                  <c:v>0.16303202509880088</c:v>
                </c:pt>
                <c:pt idx="126">
                  <c:v>-7.0886626839638214E-2</c:v>
                </c:pt>
                <c:pt idx="127">
                  <c:v>-3.8099475204944604E-2</c:v>
                </c:pt>
                <c:pt idx="128">
                  <c:v>-4.3386958539485904E-2</c:v>
                </c:pt>
                <c:pt idx="129">
                  <c:v>0.12969562411308255</c:v>
                </c:pt>
                <c:pt idx="130">
                  <c:v>-0.14934869110584351</c:v>
                </c:pt>
                <c:pt idx="131">
                  <c:v>3.4180432558059699E-2</c:v>
                </c:pt>
                <c:pt idx="132">
                  <c:v>1.785977510735395E-4</c:v>
                </c:pt>
                <c:pt idx="133">
                  <c:v>-0.43740853667259283</c:v>
                </c:pt>
                <c:pt idx="134">
                  <c:v>0.11357154697179812</c:v>
                </c:pt>
                <c:pt idx="135">
                  <c:v>8.1747308373451621E-2</c:v>
                </c:pt>
                <c:pt idx="136">
                  <c:v>0.13562041521072388</c:v>
                </c:pt>
                <c:pt idx="137">
                  <c:v>0.15219172835349998</c:v>
                </c:pt>
                <c:pt idx="138">
                  <c:v>0.867364943027496</c:v>
                </c:pt>
                <c:pt idx="139">
                  <c:v>-0.23766970634460388</c:v>
                </c:pt>
                <c:pt idx="140">
                  <c:v>-0.11175604909658421</c:v>
                </c:pt>
                <c:pt idx="141">
                  <c:v>-5.3821336477994856E-2</c:v>
                </c:pt>
                <c:pt idx="142">
                  <c:v>-9.4812795519828783E-2</c:v>
                </c:pt>
                <c:pt idx="143">
                  <c:v>-0.28518000245094338</c:v>
                </c:pt>
                <c:pt idx="144">
                  <c:v>0.28195002675056502</c:v>
                </c:pt>
                <c:pt idx="145">
                  <c:v>0.10416928678751042</c:v>
                </c:pt>
                <c:pt idx="146">
                  <c:v>-3.3813964575529258E-2</c:v>
                </c:pt>
                <c:pt idx="147">
                  <c:v>0.14834460616111841</c:v>
                </c:pt>
                <c:pt idx="148">
                  <c:v>-0.41515323519706698</c:v>
                </c:pt>
                <c:pt idx="149">
                  <c:v>0.16227163374424</c:v>
                </c:pt>
                <c:pt idx="150">
                  <c:v>0.25863403081893804</c:v>
                </c:pt>
                <c:pt idx="151">
                  <c:v>-9.8320739343762727E-3</c:v>
                </c:pt>
                <c:pt idx="152">
                  <c:v>-0.134078353643417</c:v>
                </c:pt>
                <c:pt idx="153">
                  <c:v>1.3826075010001766E-3</c:v>
                </c:pt>
                <c:pt idx="154">
                  <c:v>-0.26365131139755232</c:v>
                </c:pt>
                <c:pt idx="155">
                  <c:v>0.240124136209488</c:v>
                </c:pt>
                <c:pt idx="156">
                  <c:v>9.4933323562145268E-3</c:v>
                </c:pt>
                <c:pt idx="157">
                  <c:v>-7.7917598187923626E-2</c:v>
                </c:pt>
                <c:pt idx="158">
                  <c:v>0.10988256335258502</c:v>
                </c:pt>
                <c:pt idx="159">
                  <c:v>-0.16219441592693301</c:v>
                </c:pt>
                <c:pt idx="160">
                  <c:v>-0.12731690704822499</c:v>
                </c:pt>
                <c:pt idx="161">
                  <c:v>0.46849265694618175</c:v>
                </c:pt>
                <c:pt idx="162">
                  <c:v>-0.22822411358356501</c:v>
                </c:pt>
                <c:pt idx="163">
                  <c:v>-8.6319483816623688E-3</c:v>
                </c:pt>
                <c:pt idx="164">
                  <c:v>9.8068691790104023E-2</c:v>
                </c:pt>
                <c:pt idx="165">
                  <c:v>0.12970665097236644</c:v>
                </c:pt>
                <c:pt idx="166">
                  <c:v>2.9015822336077701E-2</c:v>
                </c:pt>
                <c:pt idx="167">
                  <c:v>0.12206169217824939</c:v>
                </c:pt>
                <c:pt idx="168">
                  <c:v>6.2870204448700034E-2</c:v>
                </c:pt>
                <c:pt idx="169">
                  <c:v>-4.0530662983655902E-2</c:v>
                </c:pt>
                <c:pt idx="170">
                  <c:v>-8.465006947517454E-3</c:v>
                </c:pt>
                <c:pt idx="171">
                  <c:v>7.910290732979797E-3</c:v>
                </c:pt>
                <c:pt idx="172">
                  <c:v>7.1821741759777097E-2</c:v>
                </c:pt>
                <c:pt idx="173">
                  <c:v>0.18978907167911499</c:v>
                </c:pt>
                <c:pt idx="174">
                  <c:v>-2.1447110921144649E-2</c:v>
                </c:pt>
                <c:pt idx="175">
                  <c:v>-0.33580702543258789</c:v>
                </c:pt>
                <c:pt idx="176">
                  <c:v>9.7830453887581808E-3</c:v>
                </c:pt>
                <c:pt idx="177">
                  <c:v>0.198129802942276</c:v>
                </c:pt>
                <c:pt idx="178">
                  <c:v>9.2361032962799225E-2</c:v>
                </c:pt>
                <c:pt idx="179">
                  <c:v>8.6353406310081524E-2</c:v>
                </c:pt>
                <c:pt idx="180">
                  <c:v>0.18040756881237074</c:v>
                </c:pt>
                <c:pt idx="181">
                  <c:v>0.58811849355697599</c:v>
                </c:pt>
                <c:pt idx="182">
                  <c:v>1.6205314313992947E-3</c:v>
                </c:pt>
                <c:pt idx="183">
                  <c:v>-0.94958239793777333</c:v>
                </c:pt>
                <c:pt idx="184">
                  <c:v>-2.4987218901515087E-2</c:v>
                </c:pt>
                <c:pt idx="185">
                  <c:v>0.58859437704086259</c:v>
                </c:pt>
                <c:pt idx="186">
                  <c:v>6.7002624273300504E-2</c:v>
                </c:pt>
                <c:pt idx="187">
                  <c:v>-0.12842455506324787</c:v>
                </c:pt>
                <c:pt idx="188">
                  <c:v>-1.0277456603944298E-2</c:v>
                </c:pt>
                <c:pt idx="189">
                  <c:v>5.6705474853515929E-3</c:v>
                </c:pt>
                <c:pt idx="190">
                  <c:v>-5.0013199448585524E-2</c:v>
                </c:pt>
                <c:pt idx="191">
                  <c:v>0.16493201255798356</c:v>
                </c:pt>
                <c:pt idx="192">
                  <c:v>2.29673217982054E-2</c:v>
                </c:pt>
                <c:pt idx="193">
                  <c:v>3.3903855830430998E-2</c:v>
                </c:pt>
                <c:pt idx="194">
                  <c:v>-0.15505397319793757</c:v>
                </c:pt>
                <c:pt idx="195">
                  <c:v>-9.6125513315200847E-2</c:v>
                </c:pt>
                <c:pt idx="196">
                  <c:v>0.60997492074966397</c:v>
                </c:pt>
                <c:pt idx="197">
                  <c:v>0.25555807352066096</c:v>
                </c:pt>
                <c:pt idx="198">
                  <c:v>3.8808358367532552E-3</c:v>
                </c:pt>
                <c:pt idx="199">
                  <c:v>0.10825239866971999</c:v>
                </c:pt>
                <c:pt idx="200">
                  <c:v>0.21542790532112174</c:v>
                </c:pt>
                <c:pt idx="201">
                  <c:v>3.48538300022484E-3</c:v>
                </c:pt>
                <c:pt idx="202">
                  <c:v>3.5541467368602801E-2</c:v>
                </c:pt>
                <c:pt idx="203">
                  <c:v>7.4091263115406245E-2</c:v>
                </c:pt>
                <c:pt idx="204">
                  <c:v>3.1043335795402614E-2</c:v>
                </c:pt>
                <c:pt idx="205">
                  <c:v>-0.10803087800741212</c:v>
                </c:pt>
                <c:pt idx="206">
                  <c:v>-0.13833796977996801</c:v>
                </c:pt>
                <c:pt idx="207">
                  <c:v>-0.19441832602024151</c:v>
                </c:pt>
                <c:pt idx="208">
                  <c:v>-4.2446255683898898E-2</c:v>
                </c:pt>
                <c:pt idx="209">
                  <c:v>0.12064576148986809</c:v>
                </c:pt>
                <c:pt idx="210">
                  <c:v>0.18746548891067574</c:v>
                </c:pt>
                <c:pt idx="211">
                  <c:v>-1.4469713903963599E-2</c:v>
                </c:pt>
                <c:pt idx="212">
                  <c:v>0.75776565074920765</c:v>
                </c:pt>
                <c:pt idx="213">
                  <c:v>-0.21543766558170369</c:v>
                </c:pt>
                <c:pt idx="214">
                  <c:v>-0.18040755391120941</c:v>
                </c:pt>
                <c:pt idx="215">
                  <c:v>0.113321483135223</c:v>
                </c:pt>
                <c:pt idx="216">
                  <c:v>-8.8717177510261508E-2</c:v>
                </c:pt>
                <c:pt idx="217">
                  <c:v>-0.27242267131805609</c:v>
                </c:pt>
                <c:pt idx="218">
                  <c:v>4.5488052070140797E-2</c:v>
                </c:pt>
                <c:pt idx="219">
                  <c:v>-0.19467696547508187</c:v>
                </c:pt>
                <c:pt idx="220">
                  <c:v>-2.3171050474047699E-2</c:v>
                </c:pt>
                <c:pt idx="221">
                  <c:v>-2.2091267630458006E-2</c:v>
                </c:pt>
                <c:pt idx="222">
                  <c:v>-0.20589339733123857</c:v>
                </c:pt>
                <c:pt idx="223">
                  <c:v>0.10835465788841223</c:v>
                </c:pt>
                <c:pt idx="224">
                  <c:v>-3.5793546587228851E-2</c:v>
                </c:pt>
                <c:pt idx="225">
                  <c:v>0.25801444053649875</c:v>
                </c:pt>
                <c:pt idx="226">
                  <c:v>0.30390653014183083</c:v>
                </c:pt>
                <c:pt idx="227">
                  <c:v>0.12320474535226833</c:v>
                </c:pt>
                <c:pt idx="228">
                  <c:v>7.237988710403441E-2</c:v>
                </c:pt>
                <c:pt idx="229">
                  <c:v>1.20395980775356E-2</c:v>
                </c:pt>
                <c:pt idx="230">
                  <c:v>-2.616096287965778E-3</c:v>
                </c:pt>
                <c:pt idx="231">
                  <c:v>-0.52164947986602805</c:v>
                </c:pt>
                <c:pt idx="232">
                  <c:v>0.7200747132301355</c:v>
                </c:pt>
                <c:pt idx="233">
                  <c:v>-7.1204346604645296E-3</c:v>
                </c:pt>
                <c:pt idx="234">
                  <c:v>-8.6060777306556688E-2</c:v>
                </c:pt>
                <c:pt idx="235">
                  <c:v>-0.26196944713592502</c:v>
                </c:pt>
                <c:pt idx="236">
                  <c:v>0.25046545267105103</c:v>
                </c:pt>
                <c:pt idx="237">
                  <c:v>-7.859990745782873E-2</c:v>
                </c:pt>
                <c:pt idx="238">
                  <c:v>0.42768374085426425</c:v>
                </c:pt>
                <c:pt idx="239">
                  <c:v>-8.4213994443416582E-2</c:v>
                </c:pt>
                <c:pt idx="240">
                  <c:v>-8.7005175650119795E-2</c:v>
                </c:pt>
                <c:pt idx="241">
                  <c:v>-0.42349278926849543</c:v>
                </c:pt>
                <c:pt idx="242">
                  <c:v>-0.20040905475616574</c:v>
                </c:pt>
                <c:pt idx="243">
                  <c:v>-0.72548913955688565</c:v>
                </c:pt>
                <c:pt idx="244">
                  <c:v>-5.1876328885555302E-2</c:v>
                </c:pt>
                <c:pt idx="245">
                  <c:v>0.47549206018448043</c:v>
                </c:pt>
                <c:pt idx="246">
                  <c:v>-6.3966000452637959E-3</c:v>
                </c:pt>
                <c:pt idx="247">
                  <c:v>-0.30569362640380893</c:v>
                </c:pt>
                <c:pt idx="248">
                  <c:v>9.9643662571907266E-2</c:v>
                </c:pt>
                <c:pt idx="249">
                  <c:v>0.36677238345146301</c:v>
                </c:pt>
                <c:pt idx="250">
                  <c:v>-4.2794656008482132E-2</c:v>
                </c:pt>
                <c:pt idx="251">
                  <c:v>0.7958842515945449</c:v>
                </c:pt>
                <c:pt idx="252">
                  <c:v>5.1980845630168755E-2</c:v>
                </c:pt>
                <c:pt idx="253">
                  <c:v>0.125204026699066</c:v>
                </c:pt>
                <c:pt idx="254">
                  <c:v>-1.9860990345478169E-2</c:v>
                </c:pt>
                <c:pt idx="255">
                  <c:v>-0.48436382412910584</c:v>
                </c:pt>
                <c:pt idx="256">
                  <c:v>-0.30869117379188532</c:v>
                </c:pt>
                <c:pt idx="257">
                  <c:v>6.0200195759534801E-2</c:v>
                </c:pt>
                <c:pt idx="258">
                  <c:v>8.1791937351226848E-2</c:v>
                </c:pt>
                <c:pt idx="259">
                  <c:v>-3.9703652262687697E-2</c:v>
                </c:pt>
                <c:pt idx="260">
                  <c:v>0.39697119593620467</c:v>
                </c:pt>
                <c:pt idx="261">
                  <c:v>-0.7679761648178095</c:v>
                </c:pt>
                <c:pt idx="262">
                  <c:v>-0.101164616644382</c:v>
                </c:pt>
                <c:pt idx="263">
                  <c:v>6.7144677042961134E-2</c:v>
                </c:pt>
                <c:pt idx="264">
                  <c:v>-0.33967050909996249</c:v>
                </c:pt>
                <c:pt idx="265">
                  <c:v>3.3861002884805346E-3</c:v>
                </c:pt>
                <c:pt idx="266">
                  <c:v>0.43621724843978893</c:v>
                </c:pt>
                <c:pt idx="267">
                  <c:v>-1.1174162849783901E-2</c:v>
                </c:pt>
                <c:pt idx="268">
                  <c:v>2.203811146318924E-2</c:v>
                </c:pt>
                <c:pt idx="269">
                  <c:v>6.5245576202869346E-2</c:v>
                </c:pt>
                <c:pt idx="270">
                  <c:v>6.5021932125091594E-2</c:v>
                </c:pt>
                <c:pt idx="271">
                  <c:v>0.15365919470787057</c:v>
                </c:pt>
                <c:pt idx="272">
                  <c:v>0.363751411437988</c:v>
                </c:pt>
                <c:pt idx="273">
                  <c:v>4.1716147214174312E-2</c:v>
                </c:pt>
                <c:pt idx="274">
                  <c:v>0.30985495448112499</c:v>
                </c:pt>
                <c:pt idx="275">
                  <c:v>0.57323712110519398</c:v>
                </c:pt>
                <c:pt idx="276">
                  <c:v>2.5482852011919108E-2</c:v>
                </c:pt>
                <c:pt idx="277">
                  <c:v>-8.0887734889984089E-2</c:v>
                </c:pt>
                <c:pt idx="278">
                  <c:v>0.11866392940282799</c:v>
                </c:pt>
                <c:pt idx="279">
                  <c:v>-9.6627026796341289E-2</c:v>
                </c:pt>
                <c:pt idx="280">
                  <c:v>6.7716784775257124E-2</c:v>
                </c:pt>
                <c:pt idx="281">
                  <c:v>-2.8394948691129785E-2</c:v>
                </c:pt>
                <c:pt idx="282">
                  <c:v>0.47329938411712574</c:v>
                </c:pt>
                <c:pt idx="283">
                  <c:v>0.25178337097168002</c:v>
                </c:pt>
                <c:pt idx="284">
                  <c:v>-0.17194925248623022</c:v>
                </c:pt>
                <c:pt idx="285">
                  <c:v>-8.6257390677928897E-2</c:v>
                </c:pt>
                <c:pt idx="286">
                  <c:v>1.47039853036404E-2</c:v>
                </c:pt>
                <c:pt idx="287">
                  <c:v>6.680040061473852E-2</c:v>
                </c:pt>
                <c:pt idx="288">
                  <c:v>-8.9766603196040511E-4</c:v>
                </c:pt>
                <c:pt idx="289">
                  <c:v>0.14105685055255901</c:v>
                </c:pt>
                <c:pt idx="290">
                  <c:v>-0.16124121844768499</c:v>
                </c:pt>
                <c:pt idx="291">
                  <c:v>-0.35526797175407543</c:v>
                </c:pt>
                <c:pt idx="292">
                  <c:v>-0.20524285733699857</c:v>
                </c:pt>
                <c:pt idx="293">
                  <c:v>-0.126072362065315</c:v>
                </c:pt>
                <c:pt idx="294">
                  <c:v>0.10343927145004321</c:v>
                </c:pt>
                <c:pt idx="295">
                  <c:v>-0.11626893281936579</c:v>
                </c:pt>
                <c:pt idx="296">
                  <c:v>0.116567701101303</c:v>
                </c:pt>
                <c:pt idx="297">
                  <c:v>9.7759463824331825E-4</c:v>
                </c:pt>
                <c:pt idx="298">
                  <c:v>0.20178119838237857</c:v>
                </c:pt>
                <c:pt idx="299">
                  <c:v>4.7685209661722155E-2</c:v>
                </c:pt>
                <c:pt idx="300">
                  <c:v>-2.0308569073677101E-2</c:v>
                </c:pt>
                <c:pt idx="301">
                  <c:v>6.4352236688137346E-2</c:v>
                </c:pt>
                <c:pt idx="302">
                  <c:v>-0.22823481261730241</c:v>
                </c:pt>
                <c:pt idx="303">
                  <c:v>4.9659233540296777E-2</c:v>
                </c:pt>
                <c:pt idx="304">
                  <c:v>-0.25145918130874695</c:v>
                </c:pt>
                <c:pt idx="305">
                  <c:v>-1.9417535513639551E-2</c:v>
                </c:pt>
                <c:pt idx="306">
                  <c:v>-0.412991642951965</c:v>
                </c:pt>
                <c:pt idx="307">
                  <c:v>9.1095305979252694E-3</c:v>
                </c:pt>
                <c:pt idx="308">
                  <c:v>5.8777432888746609E-2</c:v>
                </c:pt>
                <c:pt idx="309">
                  <c:v>-0.122092805802822</c:v>
                </c:pt>
                <c:pt idx="310">
                  <c:v>0.23270344734191944</c:v>
                </c:pt>
                <c:pt idx="311">
                  <c:v>2.1530101075768499E-2</c:v>
                </c:pt>
                <c:pt idx="312">
                  <c:v>-7.8917279839515991E-2</c:v>
                </c:pt>
                <c:pt idx="313">
                  <c:v>-0.21447169780731257</c:v>
                </c:pt>
                <c:pt idx="314">
                  <c:v>0.57753658294677657</c:v>
                </c:pt>
                <c:pt idx="315">
                  <c:v>-5.290227383375197E-2</c:v>
                </c:pt>
                <c:pt idx="316">
                  <c:v>-9.5309324562549702E-2</c:v>
                </c:pt>
                <c:pt idx="317">
                  <c:v>2.6977837085724123E-2</c:v>
                </c:pt>
                <c:pt idx="318">
                  <c:v>0.113621473312378</c:v>
                </c:pt>
                <c:pt idx="319">
                  <c:v>0.72611498832702559</c:v>
                </c:pt>
                <c:pt idx="320">
                  <c:v>-6.0427631251514331E-3</c:v>
                </c:pt>
                <c:pt idx="321">
                  <c:v>-4.2302392423152903E-2</c:v>
                </c:pt>
                <c:pt idx="322">
                  <c:v>7.9185445792972998E-4</c:v>
                </c:pt>
                <c:pt idx="323">
                  <c:v>8.4604643285274991E-2</c:v>
                </c:pt>
                <c:pt idx="324">
                  <c:v>-8.9708894491195706E-2</c:v>
                </c:pt>
                <c:pt idx="325">
                  <c:v>-4.9627795815467814E-2</c:v>
                </c:pt>
                <c:pt idx="326">
                  <c:v>-3.11571564525366E-2</c:v>
                </c:pt>
                <c:pt idx="327">
                  <c:v>-2.8441774193197502E-3</c:v>
                </c:pt>
                <c:pt idx="328">
                  <c:v>0.10653734207153329</c:v>
                </c:pt>
                <c:pt idx="329">
                  <c:v>2.6493320241570605E-2</c:v>
                </c:pt>
                <c:pt idx="330">
                  <c:v>-8.0693691968917805E-2</c:v>
                </c:pt>
                <c:pt idx="331">
                  <c:v>2.736937813460831E-2</c:v>
                </c:pt>
                <c:pt idx="332">
                  <c:v>0.13905429840087899</c:v>
                </c:pt>
                <c:pt idx="333">
                  <c:v>-9.7782030701637282E-2</c:v>
                </c:pt>
                <c:pt idx="334">
                  <c:v>-5.9389010071754497E-2</c:v>
                </c:pt>
                <c:pt idx="335">
                  <c:v>4.55921925604343E-2</c:v>
                </c:pt>
                <c:pt idx="336">
                  <c:v>-6.8600393831729903E-2</c:v>
                </c:pt>
                <c:pt idx="337">
                  <c:v>-6.8869469687342704E-3</c:v>
                </c:pt>
                <c:pt idx="338">
                  <c:v>-8.8797658681870062E-3</c:v>
                </c:pt>
                <c:pt idx="339">
                  <c:v>0.37793985009193393</c:v>
                </c:pt>
                <c:pt idx="340">
                  <c:v>-3.8862787187099498E-2</c:v>
                </c:pt>
                <c:pt idx="341">
                  <c:v>-5.3225763142108896E-2</c:v>
                </c:pt>
                <c:pt idx="342">
                  <c:v>0.26336568593979043</c:v>
                </c:pt>
                <c:pt idx="343">
                  <c:v>0.26217606663703902</c:v>
                </c:pt>
                <c:pt idx="344">
                  <c:v>2.4571379646658956E-2</c:v>
                </c:pt>
                <c:pt idx="345">
                  <c:v>0.11384776234626801</c:v>
                </c:pt>
                <c:pt idx="346">
                  <c:v>-5.5830385535955401E-2</c:v>
                </c:pt>
                <c:pt idx="347">
                  <c:v>0.91990697383880604</c:v>
                </c:pt>
                <c:pt idx="348">
                  <c:v>-5.2504884079098814E-3</c:v>
                </c:pt>
                <c:pt idx="349">
                  <c:v>2.3642638698220312E-2</c:v>
                </c:pt>
                <c:pt idx="350">
                  <c:v>-6.8959094583988204E-2</c:v>
                </c:pt>
                <c:pt idx="351">
                  <c:v>-0.26906201243400601</c:v>
                </c:pt>
                <c:pt idx="352">
                  <c:v>9.7331944853067398E-3</c:v>
                </c:pt>
                <c:pt idx="353">
                  <c:v>7.3437057435512501E-2</c:v>
                </c:pt>
                <c:pt idx="354">
                  <c:v>-7.6238294132054034E-3</c:v>
                </c:pt>
                <c:pt idx="355">
                  <c:v>-0.100308828055859</c:v>
                </c:pt>
                <c:pt idx="356">
                  <c:v>-6.9186799228191681E-2</c:v>
                </c:pt>
                <c:pt idx="357">
                  <c:v>0.17060409486293857</c:v>
                </c:pt>
                <c:pt idx="358">
                  <c:v>-4.3613042682409266E-2</c:v>
                </c:pt>
                <c:pt idx="359">
                  <c:v>-0.12512077391147555</c:v>
                </c:pt>
                <c:pt idx="360">
                  <c:v>-8.1396937370300307E-2</c:v>
                </c:pt>
                <c:pt idx="361">
                  <c:v>-0.12799161672592199</c:v>
                </c:pt>
                <c:pt idx="362">
                  <c:v>5.81278018653393E-2</c:v>
                </c:pt>
                <c:pt idx="363">
                  <c:v>-3.3756073564291E-2</c:v>
                </c:pt>
                <c:pt idx="364">
                  <c:v>0.171046122908592</c:v>
                </c:pt>
                <c:pt idx="365">
                  <c:v>0.17240174114704168</c:v>
                </c:pt>
                <c:pt idx="366">
                  <c:v>-9.6831172704697072E-3</c:v>
                </c:pt>
                <c:pt idx="367">
                  <c:v>2.6184840127825834E-2</c:v>
                </c:pt>
                <c:pt idx="368">
                  <c:v>9.7205549478530898E-2</c:v>
                </c:pt>
                <c:pt idx="369">
                  <c:v>-1.1090650223195601E-2</c:v>
                </c:pt>
                <c:pt idx="370">
                  <c:v>0.10961717367172202</c:v>
                </c:pt>
                <c:pt idx="371">
                  <c:v>-6.5714947879314534E-2</c:v>
                </c:pt>
                <c:pt idx="372">
                  <c:v>0.17940242588520186</c:v>
                </c:pt>
                <c:pt idx="373">
                  <c:v>0.38313660025596707</c:v>
                </c:pt>
                <c:pt idx="374">
                  <c:v>6.4491368830204024E-2</c:v>
                </c:pt>
                <c:pt idx="375">
                  <c:v>-9.5878385007381398E-2</c:v>
                </c:pt>
                <c:pt idx="376">
                  <c:v>-0.52354502677917714</c:v>
                </c:pt>
                <c:pt idx="377">
                  <c:v>0.14551272988319441</c:v>
                </c:pt>
                <c:pt idx="378">
                  <c:v>0.16075506806373588</c:v>
                </c:pt>
                <c:pt idx="379">
                  <c:v>-0.38846218585968251</c:v>
                </c:pt>
                <c:pt idx="380">
                  <c:v>-1.9435001537203803E-2</c:v>
                </c:pt>
                <c:pt idx="381">
                  <c:v>1.1011936701834198E-2</c:v>
                </c:pt>
                <c:pt idx="382">
                  <c:v>2.5337070226669443E-2</c:v>
                </c:pt>
                <c:pt idx="383">
                  <c:v>2.8583041857928012E-3</c:v>
                </c:pt>
                <c:pt idx="384">
                  <c:v>0.11288809776306179</c:v>
                </c:pt>
                <c:pt idx="385">
                  <c:v>0.12020510435104427</c:v>
                </c:pt>
                <c:pt idx="386">
                  <c:v>0.68576169013977351</c:v>
                </c:pt>
                <c:pt idx="387">
                  <c:v>-0.13733407855033899</c:v>
                </c:pt>
                <c:pt idx="388">
                  <c:v>-0.17516778409480999</c:v>
                </c:pt>
                <c:pt idx="389">
                  <c:v>4.8623517155647333E-2</c:v>
                </c:pt>
                <c:pt idx="390">
                  <c:v>0.12550964951515201</c:v>
                </c:pt>
                <c:pt idx="391">
                  <c:v>-5.7605128735303886E-2</c:v>
                </c:pt>
                <c:pt idx="392">
                  <c:v>-5.0405982881784397E-2</c:v>
                </c:pt>
                <c:pt idx="393">
                  <c:v>-0.49692347645759632</c:v>
                </c:pt>
                <c:pt idx="394">
                  <c:v>1.7924224957823798E-2</c:v>
                </c:pt>
                <c:pt idx="395">
                  <c:v>1.7573991790413902E-2</c:v>
                </c:pt>
                <c:pt idx="396">
                  <c:v>1.1047347448766221E-2</c:v>
                </c:pt>
                <c:pt idx="397">
                  <c:v>-1.6497159376740501E-2</c:v>
                </c:pt>
                <c:pt idx="398">
                  <c:v>0.21299926936626495</c:v>
                </c:pt>
                <c:pt idx="399">
                  <c:v>-0.17741258442401941</c:v>
                </c:pt>
                <c:pt idx="400">
                  <c:v>-0.21582600474357597</c:v>
                </c:pt>
                <c:pt idx="401">
                  <c:v>-3.5713978577405383E-3</c:v>
                </c:pt>
                <c:pt idx="402">
                  <c:v>0.11013731360435455</c:v>
                </c:pt>
                <c:pt idx="403">
                  <c:v>3.6445021629333628E-2</c:v>
                </c:pt>
                <c:pt idx="404">
                  <c:v>9.5949925482273268E-2</c:v>
                </c:pt>
                <c:pt idx="405">
                  <c:v>0.27098050713539196</c:v>
                </c:pt>
                <c:pt idx="406">
                  <c:v>6.9672088138759102E-3</c:v>
                </c:pt>
                <c:pt idx="407">
                  <c:v>-0.42958253622055237</c:v>
                </c:pt>
                <c:pt idx="408">
                  <c:v>-0.115344263613224</c:v>
                </c:pt>
                <c:pt idx="409">
                  <c:v>-0.85832929611206266</c:v>
                </c:pt>
                <c:pt idx="410">
                  <c:v>-0.22522555291652688</c:v>
                </c:pt>
                <c:pt idx="411">
                  <c:v>-2.4755278602242511E-2</c:v>
                </c:pt>
                <c:pt idx="412">
                  <c:v>9.7766770049929706E-3</c:v>
                </c:pt>
                <c:pt idx="413">
                  <c:v>1.5478240326046857E-2</c:v>
                </c:pt>
                <c:pt idx="414">
                  <c:v>1.4138008467853101E-2</c:v>
                </c:pt>
                <c:pt idx="415">
                  <c:v>0.47317242622375538</c:v>
                </c:pt>
                <c:pt idx="416">
                  <c:v>7.314684242010118E-2</c:v>
                </c:pt>
                <c:pt idx="417">
                  <c:v>-0.23181273043155701</c:v>
                </c:pt>
                <c:pt idx="418">
                  <c:v>0.25709202885627674</c:v>
                </c:pt>
                <c:pt idx="419">
                  <c:v>-5.6389276869595192E-4</c:v>
                </c:pt>
                <c:pt idx="420">
                  <c:v>-0.28164792060852079</c:v>
                </c:pt>
                <c:pt idx="421">
                  <c:v>-0.42169514298438993</c:v>
                </c:pt>
                <c:pt idx="422">
                  <c:v>-0.31793165206909202</c:v>
                </c:pt>
                <c:pt idx="423">
                  <c:v>0.25429558753967302</c:v>
                </c:pt>
                <c:pt idx="424">
                  <c:v>3.4873936325311827E-2</c:v>
                </c:pt>
                <c:pt idx="425">
                  <c:v>4.4465353712439502E-3</c:v>
                </c:pt>
                <c:pt idx="426">
                  <c:v>-0.11166191846132302</c:v>
                </c:pt>
                <c:pt idx="427">
                  <c:v>-0.28245627880096508</c:v>
                </c:pt>
                <c:pt idx="428">
                  <c:v>0.60587519407272294</c:v>
                </c:pt>
                <c:pt idx="429">
                  <c:v>0.6224905848503105</c:v>
                </c:pt>
                <c:pt idx="430">
                  <c:v>0.47683373093605008</c:v>
                </c:pt>
                <c:pt idx="431">
                  <c:v>0.63383644819259766</c:v>
                </c:pt>
                <c:pt idx="432">
                  <c:v>0.26736402511596807</c:v>
                </c:pt>
                <c:pt idx="433">
                  <c:v>0.87665075063705566</c:v>
                </c:pt>
                <c:pt idx="434">
                  <c:v>0.15199622511863745</c:v>
                </c:pt>
                <c:pt idx="435">
                  <c:v>5.8645196259021801E-2</c:v>
                </c:pt>
                <c:pt idx="436">
                  <c:v>0.245269879698753</c:v>
                </c:pt>
                <c:pt idx="437">
                  <c:v>-0.26763880252838079</c:v>
                </c:pt>
                <c:pt idx="438">
                  <c:v>1.8969045951962509E-2</c:v>
                </c:pt>
                <c:pt idx="439">
                  <c:v>2.1661391481757299E-2</c:v>
                </c:pt>
                <c:pt idx="440">
                  <c:v>-0.28723958134651201</c:v>
                </c:pt>
                <c:pt idx="441">
                  <c:v>-0.64976799488067605</c:v>
                </c:pt>
                <c:pt idx="442">
                  <c:v>-5.9662446379661734E-2</c:v>
                </c:pt>
                <c:pt idx="443">
                  <c:v>-1.2966101057827549E-2</c:v>
                </c:pt>
                <c:pt idx="444">
                  <c:v>-1.4937947504222362E-2</c:v>
                </c:pt>
                <c:pt idx="445">
                  <c:v>2.8367908671498299E-2</c:v>
                </c:pt>
                <c:pt idx="446">
                  <c:v>-0.41753154993057301</c:v>
                </c:pt>
                <c:pt idx="447">
                  <c:v>-5.9286534786224414E-2</c:v>
                </c:pt>
                <c:pt idx="448">
                  <c:v>-0.112969771027565</c:v>
                </c:pt>
                <c:pt idx="449">
                  <c:v>-3.2327878288924885E-3</c:v>
                </c:pt>
                <c:pt idx="450">
                  <c:v>3.1585693359375014E-2</c:v>
                </c:pt>
                <c:pt idx="451">
                  <c:v>0.48708263039589089</c:v>
                </c:pt>
                <c:pt idx="452">
                  <c:v>0.53996354341507002</c:v>
                </c:pt>
                <c:pt idx="453">
                  <c:v>6.1511117964983004E-3</c:v>
                </c:pt>
                <c:pt idx="454">
                  <c:v>-1.9455101341009175E-2</c:v>
                </c:pt>
                <c:pt idx="455">
                  <c:v>-0.23095229268074041</c:v>
                </c:pt>
                <c:pt idx="456">
                  <c:v>-0.31448015570640725</c:v>
                </c:pt>
                <c:pt idx="457">
                  <c:v>2.4641983211040552E-2</c:v>
                </c:pt>
                <c:pt idx="458">
                  <c:v>0.3194161951541919</c:v>
                </c:pt>
                <c:pt idx="459">
                  <c:v>-4.294656682759539E-3</c:v>
                </c:pt>
                <c:pt idx="460">
                  <c:v>0.29673737287521401</c:v>
                </c:pt>
                <c:pt idx="461">
                  <c:v>0.27311283349990889</c:v>
                </c:pt>
                <c:pt idx="462">
                  <c:v>0.31706410646438632</c:v>
                </c:pt>
                <c:pt idx="463">
                  <c:v>1.9458297640085241E-2</c:v>
                </c:pt>
                <c:pt idx="464">
                  <c:v>-9.5568737015128101E-3</c:v>
                </c:pt>
                <c:pt idx="465">
                  <c:v>0.13969780504703541</c:v>
                </c:pt>
                <c:pt idx="466">
                  <c:v>-1.9198734313249602E-2</c:v>
                </c:pt>
                <c:pt idx="467">
                  <c:v>-0.13108667731285087</c:v>
                </c:pt>
                <c:pt idx="468">
                  <c:v>-0.15424749255180531</c:v>
                </c:pt>
                <c:pt idx="469">
                  <c:v>8.60716477036476E-2</c:v>
                </c:pt>
                <c:pt idx="470">
                  <c:v>0.26998570561409108</c:v>
                </c:pt>
                <c:pt idx="471">
                  <c:v>-1.1477191932499398E-2</c:v>
                </c:pt>
                <c:pt idx="472">
                  <c:v>-4.0844932198524496E-2</c:v>
                </c:pt>
                <c:pt idx="473">
                  <c:v>1.8711905926466002E-2</c:v>
                </c:pt>
                <c:pt idx="474">
                  <c:v>0.26673290133476407</c:v>
                </c:pt>
                <c:pt idx="475">
                  <c:v>6.8493999540806011E-2</c:v>
                </c:pt>
                <c:pt idx="476">
                  <c:v>-0.15549243986606737</c:v>
                </c:pt>
                <c:pt idx="477">
                  <c:v>0.22491133213043304</c:v>
                </c:pt>
                <c:pt idx="478">
                  <c:v>0.42248946428299167</c:v>
                </c:pt>
                <c:pt idx="479">
                  <c:v>4.0910966345109132E-4</c:v>
                </c:pt>
                <c:pt idx="480">
                  <c:v>-0.125795468688011</c:v>
                </c:pt>
                <c:pt idx="481">
                  <c:v>0.10865110903978302</c:v>
                </c:pt>
                <c:pt idx="482">
                  <c:v>-0.177341818809509</c:v>
                </c:pt>
                <c:pt idx="483">
                  <c:v>-4.0630400180816824E-3</c:v>
                </c:pt>
                <c:pt idx="484">
                  <c:v>-0.66528981924057418</c:v>
                </c:pt>
                <c:pt idx="485">
                  <c:v>-4.9162499606609504E-2</c:v>
                </c:pt>
                <c:pt idx="486">
                  <c:v>-0.19487635791301655</c:v>
                </c:pt>
                <c:pt idx="487">
                  <c:v>-0.19431841373443651</c:v>
                </c:pt>
                <c:pt idx="488">
                  <c:v>-3.2604893203824945E-3</c:v>
                </c:pt>
                <c:pt idx="489">
                  <c:v>-0.16670562326908087</c:v>
                </c:pt>
                <c:pt idx="490">
                  <c:v>9.5950881950557557E-4</c:v>
                </c:pt>
                <c:pt idx="491">
                  <c:v>-0.150024428963661</c:v>
                </c:pt>
                <c:pt idx="492">
                  <c:v>-0.42564013600349399</c:v>
                </c:pt>
                <c:pt idx="493">
                  <c:v>1.9340381026268089E-2</c:v>
                </c:pt>
                <c:pt idx="494">
                  <c:v>0.48394843935966686</c:v>
                </c:pt>
                <c:pt idx="495">
                  <c:v>0.11271922290325229</c:v>
                </c:pt>
                <c:pt idx="496">
                  <c:v>0.46222826838493436</c:v>
                </c:pt>
                <c:pt idx="497">
                  <c:v>5.8763721026480536E-3</c:v>
                </c:pt>
                <c:pt idx="498">
                  <c:v>0.166690468788147</c:v>
                </c:pt>
                <c:pt idx="499">
                  <c:v>-8.4792785346507998E-2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00928"/>
        <c:axId val="91502464"/>
      </c:scatterChart>
      <c:valAx>
        <c:axId val="91500928"/>
        <c:scaling>
          <c:orientation val="minMax"/>
          <c:max val="1.5"/>
          <c:min val="-1.5"/>
        </c:scaling>
        <c:delete val="0"/>
        <c:axPos val="b"/>
        <c:numFmt formatCode="General" sourceLinked="1"/>
        <c:majorTickMark val="out"/>
        <c:minorTickMark val="none"/>
        <c:tickLblPos val="nextTo"/>
        <c:crossAx val="91502464"/>
        <c:crosses val="autoZero"/>
        <c:crossBetween val="midCat"/>
        <c:majorUnit val="0.5"/>
        <c:minorUnit val="0.1"/>
      </c:valAx>
      <c:valAx>
        <c:axId val="91502464"/>
        <c:scaling>
          <c:orientation val="minMax"/>
          <c:max val="1.5"/>
          <c:min val="-1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500928"/>
        <c:crosses val="autoZero"/>
        <c:crossBetween val="midCat"/>
        <c:majorUnit val="0.5"/>
        <c:minorUnit val="0.1"/>
      </c:valAx>
    </c:plotArea>
    <c:plotVisOnly val="1"/>
    <c:dispBlanksAs val="gap"/>
    <c:showDLblsOverMax val="0"/>
  </c:chart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Movies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gradFill>
                <a:gsLst>
                  <a:gs pos="50000">
                    <a:srgbClr xmlns:mc="http://schemas.openxmlformats.org/markup-compatibility/2006" xmlns:a14="http://schemas.microsoft.com/office/drawing/2010/main" val="FF0000" mc:Ignorable=""/>
                  </a:gs>
                  <a:gs pos="100000">
                    <a:srgbClr xmlns:mc="http://schemas.openxmlformats.org/markup-compatibility/2006" xmlns:a14="http://schemas.microsoft.com/office/drawing/2010/main" val="860000" mc:Ignorable=""/>
                  </a:gs>
                </a:gsLst>
                <a:lin ang="3000000" scaled="0"/>
              </a:gradFill>
              <a:ln>
                <a:solidFill>
                  <a:srgbClr xmlns:mc="http://schemas.openxmlformats.org/markup-compatibility/2006" xmlns:a14="http://schemas.microsoft.com/office/drawing/2010/main" val="C00000" mc:Ignorable="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183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1"/>
          </c:dLbls>
          <c:xVal>
            <c:numRef>
              <c:f>Sheet1!$K$1:$K$500</c:f>
              <c:numCache>
                <c:formatCode>General</c:formatCode>
                <c:ptCount val="500"/>
                <c:pt idx="0">
                  <c:v>-0.188284516334534</c:v>
                </c:pt>
                <c:pt idx="1">
                  <c:v>3.9646830409765327E-2</c:v>
                </c:pt>
                <c:pt idx="2">
                  <c:v>0.11164812743663821</c:v>
                </c:pt>
                <c:pt idx="3">
                  <c:v>2.4306470528245E-2</c:v>
                </c:pt>
                <c:pt idx="4">
                  <c:v>-0.24208801984787057</c:v>
                </c:pt>
                <c:pt idx="5">
                  <c:v>-0.30393368005752602</c:v>
                </c:pt>
                <c:pt idx="6">
                  <c:v>3.0817186459898911E-2</c:v>
                </c:pt>
                <c:pt idx="7">
                  <c:v>-1.1893704533577038E-2</c:v>
                </c:pt>
                <c:pt idx="8">
                  <c:v>7.9301252961158794E-2</c:v>
                </c:pt>
                <c:pt idx="9">
                  <c:v>7.2500787675380721E-2</c:v>
                </c:pt>
                <c:pt idx="10">
                  <c:v>0.233415812253952</c:v>
                </c:pt>
                <c:pt idx="11">
                  <c:v>1.5395244583487499E-2</c:v>
                </c:pt>
                <c:pt idx="12">
                  <c:v>-0.39894253015518238</c:v>
                </c:pt>
                <c:pt idx="13">
                  <c:v>0.108319640159607</c:v>
                </c:pt>
                <c:pt idx="14">
                  <c:v>3.3384959679096898E-3</c:v>
                </c:pt>
                <c:pt idx="15">
                  <c:v>-0.17105880379676799</c:v>
                </c:pt>
                <c:pt idx="16">
                  <c:v>6.9162018597125993E-2</c:v>
                </c:pt>
                <c:pt idx="17">
                  <c:v>0.34677663445472701</c:v>
                </c:pt>
                <c:pt idx="18">
                  <c:v>2.4554813280701599E-2</c:v>
                </c:pt>
                <c:pt idx="19">
                  <c:v>0.14055922627449041</c:v>
                </c:pt>
                <c:pt idx="20">
                  <c:v>8.5220821201801328E-2</c:v>
                </c:pt>
                <c:pt idx="21">
                  <c:v>-0.14776700735092269</c:v>
                </c:pt>
                <c:pt idx="22">
                  <c:v>-3.1320329755544697E-2</c:v>
                </c:pt>
                <c:pt idx="23">
                  <c:v>-0.64504581689835017</c:v>
                </c:pt>
                <c:pt idx="24">
                  <c:v>6.4084745943546587E-2</c:v>
                </c:pt>
                <c:pt idx="25">
                  <c:v>2.7416793629527213E-2</c:v>
                </c:pt>
                <c:pt idx="26">
                  <c:v>-0.96433281898498502</c:v>
                </c:pt>
                <c:pt idx="27">
                  <c:v>-1.9077968318015376E-3</c:v>
                </c:pt>
                <c:pt idx="28">
                  <c:v>0.14753308892250144</c:v>
                </c:pt>
                <c:pt idx="29">
                  <c:v>0.10703499615192399</c:v>
                </c:pt>
                <c:pt idx="30">
                  <c:v>0.93594515323639116</c:v>
                </c:pt>
                <c:pt idx="31">
                  <c:v>1.0278059244155933</c:v>
                </c:pt>
                <c:pt idx="32">
                  <c:v>-0.26042088866233798</c:v>
                </c:pt>
                <c:pt idx="33">
                  <c:v>-0.59546053409576138</c:v>
                </c:pt>
                <c:pt idx="34">
                  <c:v>-4.5084595680236803E-2</c:v>
                </c:pt>
                <c:pt idx="35">
                  <c:v>0.31795242428779708</c:v>
                </c:pt>
                <c:pt idx="36">
                  <c:v>-7.4982360005378834E-2</c:v>
                </c:pt>
                <c:pt idx="37">
                  <c:v>-0.10392318665981302</c:v>
                </c:pt>
                <c:pt idx="38">
                  <c:v>6.11599069088697E-3</c:v>
                </c:pt>
                <c:pt idx="39">
                  <c:v>-4.6197973191738122E-2</c:v>
                </c:pt>
                <c:pt idx="40">
                  <c:v>-0.175471276044846</c:v>
                </c:pt>
                <c:pt idx="41">
                  <c:v>-0.33419111371040383</c:v>
                </c:pt>
                <c:pt idx="42">
                  <c:v>-0.34475162625312716</c:v>
                </c:pt>
                <c:pt idx="43">
                  <c:v>-0.129366680979729</c:v>
                </c:pt>
                <c:pt idx="44">
                  <c:v>0.56073957681655895</c:v>
                </c:pt>
                <c:pt idx="45">
                  <c:v>-0.27212321758270308</c:v>
                </c:pt>
                <c:pt idx="46">
                  <c:v>-4.9402404576540236E-2</c:v>
                </c:pt>
                <c:pt idx="47">
                  <c:v>0.78005069494247403</c:v>
                </c:pt>
                <c:pt idx="48">
                  <c:v>-0.14864791929721799</c:v>
                </c:pt>
                <c:pt idx="49">
                  <c:v>-0.6124708056449909</c:v>
                </c:pt>
                <c:pt idx="50">
                  <c:v>2.5229357182979743E-2</c:v>
                </c:pt>
                <c:pt idx="51">
                  <c:v>0.25574767589569097</c:v>
                </c:pt>
                <c:pt idx="52">
                  <c:v>-7.1486651897430725E-2</c:v>
                </c:pt>
                <c:pt idx="53">
                  <c:v>3.8598306477070014E-2</c:v>
                </c:pt>
                <c:pt idx="54">
                  <c:v>6.6359676420688712E-2</c:v>
                </c:pt>
                <c:pt idx="55">
                  <c:v>0.14303211867809301</c:v>
                </c:pt>
                <c:pt idx="56">
                  <c:v>-2.5374123826623091E-2</c:v>
                </c:pt>
                <c:pt idx="57">
                  <c:v>0.22681953012943357</c:v>
                </c:pt>
                <c:pt idx="58">
                  <c:v>-0.116544261574745</c:v>
                </c:pt>
                <c:pt idx="59">
                  <c:v>0.6584497094154379</c:v>
                </c:pt>
                <c:pt idx="60">
                  <c:v>5.8725249022245414E-2</c:v>
                </c:pt>
                <c:pt idx="61">
                  <c:v>5.5359897669404702E-4</c:v>
                </c:pt>
                <c:pt idx="62">
                  <c:v>7.8675448894500705E-2</c:v>
                </c:pt>
                <c:pt idx="63">
                  <c:v>0.13527232408523601</c:v>
                </c:pt>
                <c:pt idx="64">
                  <c:v>3.2480329275131205E-2</c:v>
                </c:pt>
                <c:pt idx="65">
                  <c:v>0.76829242706298795</c:v>
                </c:pt>
                <c:pt idx="66">
                  <c:v>-0.29422491788864291</c:v>
                </c:pt>
                <c:pt idx="67">
                  <c:v>1.5739509835839303E-2</c:v>
                </c:pt>
                <c:pt idx="68">
                  <c:v>-0.24439768493175501</c:v>
                </c:pt>
                <c:pt idx="69">
                  <c:v>0.13847941160201999</c:v>
                </c:pt>
                <c:pt idx="70">
                  <c:v>-4.6861278824508381E-3</c:v>
                </c:pt>
                <c:pt idx="71">
                  <c:v>0.94499707221985163</c:v>
                </c:pt>
                <c:pt idx="72">
                  <c:v>-0.20410776138305667</c:v>
                </c:pt>
                <c:pt idx="73">
                  <c:v>-0.29707315564155601</c:v>
                </c:pt>
                <c:pt idx="74">
                  <c:v>-0.66974657773971791</c:v>
                </c:pt>
                <c:pt idx="75">
                  <c:v>-0.6396314501762409</c:v>
                </c:pt>
                <c:pt idx="76">
                  <c:v>0.44089969992637601</c:v>
                </c:pt>
                <c:pt idx="77">
                  <c:v>-0.42350250482559232</c:v>
                </c:pt>
                <c:pt idx="78">
                  <c:v>-0.47101429104805143</c:v>
                </c:pt>
                <c:pt idx="79">
                  <c:v>0.99505722522735385</c:v>
                </c:pt>
                <c:pt idx="80">
                  <c:v>0.28907564282417297</c:v>
                </c:pt>
                <c:pt idx="81">
                  <c:v>0.15349872410297474</c:v>
                </c:pt>
                <c:pt idx="82">
                  <c:v>0.2264425456523908</c:v>
                </c:pt>
                <c:pt idx="83">
                  <c:v>6.5922036767005907E-2</c:v>
                </c:pt>
                <c:pt idx="84">
                  <c:v>-0.8083316683769225</c:v>
                </c:pt>
                <c:pt idx="85">
                  <c:v>-0.23294194042682695</c:v>
                </c:pt>
                <c:pt idx="86">
                  <c:v>8.3142116665840093E-2</c:v>
                </c:pt>
                <c:pt idx="87">
                  <c:v>-0.55110347270965598</c:v>
                </c:pt>
                <c:pt idx="88">
                  <c:v>2.3380624130368094E-2</c:v>
                </c:pt>
                <c:pt idx="89">
                  <c:v>0.1567244827747348</c:v>
                </c:pt>
                <c:pt idx="90">
                  <c:v>0.51991790533065585</c:v>
                </c:pt>
                <c:pt idx="91">
                  <c:v>0.10545389354229</c:v>
                </c:pt>
                <c:pt idx="92">
                  <c:v>0.15441410243511286</c:v>
                </c:pt>
                <c:pt idx="93">
                  <c:v>0.25035801529884455</c:v>
                </c:pt>
                <c:pt idx="94">
                  <c:v>-0.30638065934181391</c:v>
                </c:pt>
                <c:pt idx="95">
                  <c:v>0.17362448573112568</c:v>
                </c:pt>
                <c:pt idx="96">
                  <c:v>0.133692726492882</c:v>
                </c:pt>
                <c:pt idx="97">
                  <c:v>0.69572639465332065</c:v>
                </c:pt>
                <c:pt idx="98">
                  <c:v>-0.16967181861400538</c:v>
                </c:pt>
                <c:pt idx="99">
                  <c:v>3.9369519799947697E-2</c:v>
                </c:pt>
                <c:pt idx="100">
                  <c:v>0.2368523478508005</c:v>
                </c:pt>
                <c:pt idx="101">
                  <c:v>-0.107408948242664</c:v>
                </c:pt>
                <c:pt idx="102">
                  <c:v>-1.2504693120717999E-2</c:v>
                </c:pt>
                <c:pt idx="103">
                  <c:v>0.28836828470230214</c:v>
                </c:pt>
                <c:pt idx="104">
                  <c:v>-4.1943736374378177E-2</c:v>
                </c:pt>
                <c:pt idx="105">
                  <c:v>0.18017958104610399</c:v>
                </c:pt>
                <c:pt idx="106">
                  <c:v>0.57137405872345004</c:v>
                </c:pt>
                <c:pt idx="107">
                  <c:v>9.3398250639438601E-2</c:v>
                </c:pt>
                <c:pt idx="108">
                  <c:v>4.0961977094411933E-2</c:v>
                </c:pt>
                <c:pt idx="109">
                  <c:v>0.21494828164577595</c:v>
                </c:pt>
                <c:pt idx="110">
                  <c:v>3.624439006671329E-3</c:v>
                </c:pt>
                <c:pt idx="111">
                  <c:v>-0.21511778235435541</c:v>
                </c:pt>
                <c:pt idx="112">
                  <c:v>-2.0143857225775809E-2</c:v>
                </c:pt>
                <c:pt idx="113">
                  <c:v>9.4122581183910398E-2</c:v>
                </c:pt>
                <c:pt idx="114">
                  <c:v>-9.1468408703804002E-2</c:v>
                </c:pt>
                <c:pt idx="115">
                  <c:v>-9.9430985748767894E-2</c:v>
                </c:pt>
                <c:pt idx="116">
                  <c:v>0.17544932663440768</c:v>
                </c:pt>
                <c:pt idx="117">
                  <c:v>8.1024810671806641E-2</c:v>
                </c:pt>
                <c:pt idx="118">
                  <c:v>0.11968498677015323</c:v>
                </c:pt>
                <c:pt idx="119">
                  <c:v>-4.9949109554290785E-2</c:v>
                </c:pt>
                <c:pt idx="120">
                  <c:v>7.2944842278957256E-2</c:v>
                </c:pt>
                <c:pt idx="121">
                  <c:v>-0.44813838601112305</c:v>
                </c:pt>
                <c:pt idx="122">
                  <c:v>0.17143823206424769</c:v>
                </c:pt>
                <c:pt idx="123">
                  <c:v>-8.4978595376015015E-2</c:v>
                </c:pt>
                <c:pt idx="124">
                  <c:v>6.3264146447181702E-2</c:v>
                </c:pt>
                <c:pt idx="125">
                  <c:v>0.11573378741741239</c:v>
                </c:pt>
                <c:pt idx="126">
                  <c:v>1.6744241118431105E-2</c:v>
                </c:pt>
                <c:pt idx="127">
                  <c:v>-0.190222904086113</c:v>
                </c:pt>
                <c:pt idx="128">
                  <c:v>-0.22371651232242651</c:v>
                </c:pt>
                <c:pt idx="129">
                  <c:v>0.15454764664173157</c:v>
                </c:pt>
                <c:pt idx="130">
                  <c:v>0.18796350061893499</c:v>
                </c:pt>
                <c:pt idx="131">
                  <c:v>0.28832340240478532</c:v>
                </c:pt>
                <c:pt idx="132">
                  <c:v>6.0908976942300956E-2</c:v>
                </c:pt>
                <c:pt idx="133">
                  <c:v>-9.8464354872703594E-2</c:v>
                </c:pt>
                <c:pt idx="134">
                  <c:v>-0.12803860008716644</c:v>
                </c:pt>
                <c:pt idx="135">
                  <c:v>8.1514522433281292E-2</c:v>
                </c:pt>
                <c:pt idx="136">
                  <c:v>-0.49535161256790283</c:v>
                </c:pt>
                <c:pt idx="137">
                  <c:v>-0.36826685070991538</c:v>
                </c:pt>
                <c:pt idx="138">
                  <c:v>1.1001325845718466</c:v>
                </c:pt>
                <c:pt idx="139">
                  <c:v>7.0780869573354695E-3</c:v>
                </c:pt>
                <c:pt idx="140">
                  <c:v>8.527870476245869E-2</c:v>
                </c:pt>
                <c:pt idx="141">
                  <c:v>5.8197557926177999E-2</c:v>
                </c:pt>
                <c:pt idx="142">
                  <c:v>-9.8947845399380369E-2</c:v>
                </c:pt>
                <c:pt idx="143">
                  <c:v>-1.0006743669509899</c:v>
                </c:pt>
                <c:pt idx="144">
                  <c:v>0.33153665065765525</c:v>
                </c:pt>
                <c:pt idx="145">
                  <c:v>0.53906381130218495</c:v>
                </c:pt>
                <c:pt idx="146">
                  <c:v>-6.4143411815166779E-2</c:v>
                </c:pt>
                <c:pt idx="147">
                  <c:v>-0.19798703491687841</c:v>
                </c:pt>
                <c:pt idx="148">
                  <c:v>8.0833159387111692E-2</c:v>
                </c:pt>
                <c:pt idx="149">
                  <c:v>-0.31949621438980297</c:v>
                </c:pt>
                <c:pt idx="150">
                  <c:v>0.17023319005966248</c:v>
                </c:pt>
                <c:pt idx="151">
                  <c:v>1.0141611564904499E-3</c:v>
                </c:pt>
                <c:pt idx="152">
                  <c:v>-0.15253603458404574</c:v>
                </c:pt>
                <c:pt idx="153">
                  <c:v>-2.3463174700736993E-2</c:v>
                </c:pt>
                <c:pt idx="154">
                  <c:v>9.4336405396461973E-2</c:v>
                </c:pt>
                <c:pt idx="155">
                  <c:v>-0.26817023754119879</c:v>
                </c:pt>
                <c:pt idx="156">
                  <c:v>3.5775218158960453E-2</c:v>
                </c:pt>
                <c:pt idx="157">
                  <c:v>0.8518331050872795</c:v>
                </c:pt>
                <c:pt idx="158">
                  <c:v>-0.38945856690407044</c:v>
                </c:pt>
                <c:pt idx="159">
                  <c:v>7.2185426950454823E-2</c:v>
                </c:pt>
                <c:pt idx="160">
                  <c:v>-0.2763877511024499</c:v>
                </c:pt>
                <c:pt idx="161">
                  <c:v>0.61395323276520053</c:v>
                </c:pt>
                <c:pt idx="162">
                  <c:v>0.26736113429069502</c:v>
                </c:pt>
                <c:pt idx="163">
                  <c:v>0.17415642738342299</c:v>
                </c:pt>
                <c:pt idx="164">
                  <c:v>0.15554969012737405</c:v>
                </c:pt>
                <c:pt idx="165">
                  <c:v>0.61189466714859486</c:v>
                </c:pt>
                <c:pt idx="166">
                  <c:v>6.7364916205406508E-2</c:v>
                </c:pt>
                <c:pt idx="167">
                  <c:v>-0.18890902400016857</c:v>
                </c:pt>
                <c:pt idx="168">
                  <c:v>0.20614381134509999</c:v>
                </c:pt>
                <c:pt idx="169">
                  <c:v>1.3825907371938201E-2</c:v>
                </c:pt>
                <c:pt idx="170">
                  <c:v>4.0722913108766304E-3</c:v>
                </c:pt>
                <c:pt idx="171">
                  <c:v>4.6985883265733698E-2</c:v>
                </c:pt>
                <c:pt idx="172">
                  <c:v>0.4377841353416459</c:v>
                </c:pt>
                <c:pt idx="173">
                  <c:v>-9.4994276762008764E-2</c:v>
                </c:pt>
                <c:pt idx="174">
                  <c:v>-1.2438846752047498E-3</c:v>
                </c:pt>
                <c:pt idx="175">
                  <c:v>-0.28163132071495101</c:v>
                </c:pt>
                <c:pt idx="176">
                  <c:v>-2.7470074594020896E-2</c:v>
                </c:pt>
                <c:pt idx="177">
                  <c:v>-0.42212828993797491</c:v>
                </c:pt>
                <c:pt idx="178">
                  <c:v>8.1437826156616266E-2</c:v>
                </c:pt>
                <c:pt idx="179">
                  <c:v>-0.23417912423610687</c:v>
                </c:pt>
                <c:pt idx="180">
                  <c:v>6.3600577414035811E-2</c:v>
                </c:pt>
                <c:pt idx="181">
                  <c:v>-5.9198550879955333E-2</c:v>
                </c:pt>
                <c:pt idx="182">
                  <c:v>-7.3829377070069296E-3</c:v>
                </c:pt>
                <c:pt idx="183">
                  <c:v>-0.46960371732711798</c:v>
                </c:pt>
                <c:pt idx="184">
                  <c:v>-0.29788112640380898</c:v>
                </c:pt>
                <c:pt idx="185">
                  <c:v>1.4487028121948198</c:v>
                </c:pt>
                <c:pt idx="186">
                  <c:v>6.5807804465293898E-2</c:v>
                </c:pt>
                <c:pt idx="187">
                  <c:v>-0.20879514515399977</c:v>
                </c:pt>
                <c:pt idx="188">
                  <c:v>3.7028398364782299E-2</c:v>
                </c:pt>
                <c:pt idx="189">
                  <c:v>0.26415657997131298</c:v>
                </c:pt>
                <c:pt idx="190">
                  <c:v>9.6309609711170183E-2</c:v>
                </c:pt>
                <c:pt idx="191">
                  <c:v>0.14511275291442899</c:v>
                </c:pt>
                <c:pt idx="192">
                  <c:v>-5.7416781783104102E-2</c:v>
                </c:pt>
                <c:pt idx="193">
                  <c:v>6.8877480924129514E-2</c:v>
                </c:pt>
                <c:pt idx="194">
                  <c:v>-4.0199898183345802E-2</c:v>
                </c:pt>
                <c:pt idx="195">
                  <c:v>0.59012335538864058</c:v>
                </c:pt>
                <c:pt idx="196">
                  <c:v>9.1128952801227597E-2</c:v>
                </c:pt>
                <c:pt idx="197">
                  <c:v>0.83630770444869995</c:v>
                </c:pt>
                <c:pt idx="198">
                  <c:v>-6.2914118170738234E-2</c:v>
                </c:pt>
                <c:pt idx="199">
                  <c:v>7.5873121619224507E-2</c:v>
                </c:pt>
                <c:pt idx="200">
                  <c:v>0.74455350637435902</c:v>
                </c:pt>
                <c:pt idx="201">
                  <c:v>-3.62134166061878E-2</c:v>
                </c:pt>
                <c:pt idx="202">
                  <c:v>4.5277383178472366E-2</c:v>
                </c:pt>
                <c:pt idx="203">
                  <c:v>8.4492318332195296E-2</c:v>
                </c:pt>
                <c:pt idx="204">
                  <c:v>0.32376182079315202</c:v>
                </c:pt>
                <c:pt idx="205">
                  <c:v>0.22905619442462899</c:v>
                </c:pt>
                <c:pt idx="206">
                  <c:v>8.9913628995418507E-2</c:v>
                </c:pt>
                <c:pt idx="207">
                  <c:v>-0.173127666115761</c:v>
                </c:pt>
                <c:pt idx="208">
                  <c:v>9.3710243701934801E-2</c:v>
                </c:pt>
                <c:pt idx="209">
                  <c:v>-1.0464846855029498E-3</c:v>
                </c:pt>
                <c:pt idx="210">
                  <c:v>-0.69681268930435158</c:v>
                </c:pt>
                <c:pt idx="211">
                  <c:v>-1.4324675314128449E-2</c:v>
                </c:pt>
                <c:pt idx="212">
                  <c:v>0.36575075984001232</c:v>
                </c:pt>
                <c:pt idx="213">
                  <c:v>0.65694242715835816</c:v>
                </c:pt>
                <c:pt idx="214">
                  <c:v>0.137813895940781</c:v>
                </c:pt>
                <c:pt idx="215">
                  <c:v>0.317287057638168</c:v>
                </c:pt>
                <c:pt idx="216">
                  <c:v>-0.200720310211182</c:v>
                </c:pt>
                <c:pt idx="217">
                  <c:v>0.29538720846176098</c:v>
                </c:pt>
                <c:pt idx="218">
                  <c:v>0.257605880498886</c:v>
                </c:pt>
                <c:pt idx="219">
                  <c:v>-0.16840253770351388</c:v>
                </c:pt>
                <c:pt idx="220">
                  <c:v>0.59144616127013938</c:v>
                </c:pt>
                <c:pt idx="221">
                  <c:v>0.28463223576545732</c:v>
                </c:pt>
                <c:pt idx="222">
                  <c:v>-8.7951295077800848E-2</c:v>
                </c:pt>
                <c:pt idx="223">
                  <c:v>0.126652106642723</c:v>
                </c:pt>
                <c:pt idx="224">
                  <c:v>-2.0883109420538001E-2</c:v>
                </c:pt>
                <c:pt idx="225">
                  <c:v>-5.2793957293033938E-3</c:v>
                </c:pt>
                <c:pt idx="226">
                  <c:v>-6.6903628408908802E-2</c:v>
                </c:pt>
                <c:pt idx="227">
                  <c:v>6.1870622448623473E-4</c:v>
                </c:pt>
                <c:pt idx="228">
                  <c:v>8.5158899426460682E-2</c:v>
                </c:pt>
                <c:pt idx="229">
                  <c:v>4.0799919515848437E-2</c:v>
                </c:pt>
                <c:pt idx="230">
                  <c:v>-0.15121749043464777</c:v>
                </c:pt>
                <c:pt idx="231">
                  <c:v>-0.28916680812835732</c:v>
                </c:pt>
                <c:pt idx="232">
                  <c:v>8.7979100644588484E-2</c:v>
                </c:pt>
                <c:pt idx="233">
                  <c:v>-1.3753019273281101E-2</c:v>
                </c:pt>
                <c:pt idx="234">
                  <c:v>-6.1192769557237771E-2</c:v>
                </c:pt>
                <c:pt idx="235">
                  <c:v>-6.3330560922622833E-2</c:v>
                </c:pt>
                <c:pt idx="236">
                  <c:v>0.66882228851318792</c:v>
                </c:pt>
                <c:pt idx="237">
                  <c:v>-2.2172264754772211E-2</c:v>
                </c:pt>
                <c:pt idx="238">
                  <c:v>0.30882379412651195</c:v>
                </c:pt>
                <c:pt idx="239">
                  <c:v>-3.2183073461055922E-2</c:v>
                </c:pt>
                <c:pt idx="240">
                  <c:v>-0.12437496334314302</c:v>
                </c:pt>
                <c:pt idx="241">
                  <c:v>2.2541921585798395E-2</c:v>
                </c:pt>
                <c:pt idx="242">
                  <c:v>9.3727625906467923E-2</c:v>
                </c:pt>
                <c:pt idx="243">
                  <c:v>-0.84269678592681896</c:v>
                </c:pt>
                <c:pt idx="244">
                  <c:v>3.7550114095211001E-2</c:v>
                </c:pt>
                <c:pt idx="245">
                  <c:v>-0.76751643419265658</c:v>
                </c:pt>
                <c:pt idx="246">
                  <c:v>0.21532422304153401</c:v>
                </c:pt>
                <c:pt idx="247">
                  <c:v>0.54742020368576105</c:v>
                </c:pt>
                <c:pt idx="248">
                  <c:v>2.5261275470256937E-2</c:v>
                </c:pt>
                <c:pt idx="249">
                  <c:v>0.12356532365083712</c:v>
                </c:pt>
                <c:pt idx="250">
                  <c:v>-0.13833245635032757</c:v>
                </c:pt>
                <c:pt idx="251">
                  <c:v>-3.8755875080824058E-2</c:v>
                </c:pt>
                <c:pt idx="252">
                  <c:v>-0.32492256164551009</c:v>
                </c:pt>
                <c:pt idx="253">
                  <c:v>0.14558866620063787</c:v>
                </c:pt>
                <c:pt idx="254">
                  <c:v>6.16743303835392E-2</c:v>
                </c:pt>
                <c:pt idx="255">
                  <c:v>-8.6490169167518602E-2</c:v>
                </c:pt>
                <c:pt idx="256">
                  <c:v>6.3121192157268496E-2</c:v>
                </c:pt>
                <c:pt idx="257">
                  <c:v>5.3375601768493701E-2</c:v>
                </c:pt>
                <c:pt idx="258">
                  <c:v>-5.6318111717701104E-2</c:v>
                </c:pt>
                <c:pt idx="259">
                  <c:v>0.50039994716644298</c:v>
                </c:pt>
                <c:pt idx="260">
                  <c:v>0.24915817379951488</c:v>
                </c:pt>
                <c:pt idx="261">
                  <c:v>-0.6285009980201739</c:v>
                </c:pt>
                <c:pt idx="262">
                  <c:v>0.26642689108848755</c:v>
                </c:pt>
                <c:pt idx="263">
                  <c:v>-0.14756129682064151</c:v>
                </c:pt>
                <c:pt idx="264">
                  <c:v>-0.23152413964271501</c:v>
                </c:pt>
                <c:pt idx="265">
                  <c:v>0.104859076440334</c:v>
                </c:pt>
                <c:pt idx="266">
                  <c:v>0.28370192646980302</c:v>
                </c:pt>
                <c:pt idx="267">
                  <c:v>2.5991523638367701E-2</c:v>
                </c:pt>
                <c:pt idx="268">
                  <c:v>-1.25367287546396E-2</c:v>
                </c:pt>
                <c:pt idx="269">
                  <c:v>9.4112627208232894E-2</c:v>
                </c:pt>
                <c:pt idx="270">
                  <c:v>0.174684062600136</c:v>
                </c:pt>
                <c:pt idx="271">
                  <c:v>0.48900282382965343</c:v>
                </c:pt>
                <c:pt idx="272">
                  <c:v>-0.20369300246238745</c:v>
                </c:pt>
                <c:pt idx="273">
                  <c:v>1.6714539378881541E-2</c:v>
                </c:pt>
                <c:pt idx="274">
                  <c:v>0.50368463993072499</c:v>
                </c:pt>
                <c:pt idx="275">
                  <c:v>0.75105738639831565</c:v>
                </c:pt>
                <c:pt idx="276">
                  <c:v>-5.4077100008726134E-2</c:v>
                </c:pt>
                <c:pt idx="277">
                  <c:v>-8.1688880920410198E-2</c:v>
                </c:pt>
                <c:pt idx="278">
                  <c:v>0.20648922026157401</c:v>
                </c:pt>
                <c:pt idx="279">
                  <c:v>-0.60282540321350586</c:v>
                </c:pt>
                <c:pt idx="280">
                  <c:v>5.4685853421688087E-2</c:v>
                </c:pt>
                <c:pt idx="281">
                  <c:v>0.15858989953994851</c:v>
                </c:pt>
                <c:pt idx="282">
                  <c:v>0.62701016664505005</c:v>
                </c:pt>
                <c:pt idx="283">
                  <c:v>0.39447075128555509</c:v>
                </c:pt>
                <c:pt idx="284">
                  <c:v>0.15058583021163899</c:v>
                </c:pt>
                <c:pt idx="285">
                  <c:v>0.16838790476322199</c:v>
                </c:pt>
                <c:pt idx="286">
                  <c:v>-0.10004000365734098</c:v>
                </c:pt>
                <c:pt idx="287">
                  <c:v>0.22598838806152374</c:v>
                </c:pt>
                <c:pt idx="288">
                  <c:v>-5.3561609238386406E-3</c:v>
                </c:pt>
                <c:pt idx="289">
                  <c:v>0.11976727843284612</c:v>
                </c:pt>
                <c:pt idx="290">
                  <c:v>6.2351923435926673E-2</c:v>
                </c:pt>
                <c:pt idx="291">
                  <c:v>-5.1529262214898945E-2</c:v>
                </c:pt>
                <c:pt idx="292">
                  <c:v>0.10349640250206002</c:v>
                </c:pt>
                <c:pt idx="293">
                  <c:v>0.18946933746338004</c:v>
                </c:pt>
                <c:pt idx="294">
                  <c:v>0.22166082262992887</c:v>
                </c:pt>
                <c:pt idx="295">
                  <c:v>-9.7448319196700994E-2</c:v>
                </c:pt>
                <c:pt idx="296">
                  <c:v>0.29176348447799699</c:v>
                </c:pt>
                <c:pt idx="297">
                  <c:v>4.4158594682812734E-3</c:v>
                </c:pt>
                <c:pt idx="298">
                  <c:v>-0.14858518540859245</c:v>
                </c:pt>
                <c:pt idx="299">
                  <c:v>-1.7754131928086302E-2</c:v>
                </c:pt>
                <c:pt idx="300">
                  <c:v>-3.6506231874227552E-2</c:v>
                </c:pt>
                <c:pt idx="301">
                  <c:v>0.11922959238290802</c:v>
                </c:pt>
                <c:pt idx="302">
                  <c:v>-0.47743195295333879</c:v>
                </c:pt>
                <c:pt idx="303">
                  <c:v>4.1052713990211667E-2</c:v>
                </c:pt>
                <c:pt idx="304">
                  <c:v>-0.25221097469329801</c:v>
                </c:pt>
                <c:pt idx="305">
                  <c:v>-2.5669859722256699E-2</c:v>
                </c:pt>
                <c:pt idx="306">
                  <c:v>0.43378695845603893</c:v>
                </c:pt>
                <c:pt idx="307">
                  <c:v>2.1694600582122886E-2</c:v>
                </c:pt>
                <c:pt idx="308">
                  <c:v>0.22279040515422868</c:v>
                </c:pt>
                <c:pt idx="309">
                  <c:v>-0.17581029236316745</c:v>
                </c:pt>
                <c:pt idx="310">
                  <c:v>0.31968754529953125</c:v>
                </c:pt>
                <c:pt idx="311">
                  <c:v>-1.7922880128026005E-2</c:v>
                </c:pt>
                <c:pt idx="312">
                  <c:v>3.4630220383405699E-2</c:v>
                </c:pt>
                <c:pt idx="313">
                  <c:v>-0.26278239488601701</c:v>
                </c:pt>
                <c:pt idx="314">
                  <c:v>6.649619340896612E-2</c:v>
                </c:pt>
                <c:pt idx="315">
                  <c:v>0.10016634315252312</c:v>
                </c:pt>
                <c:pt idx="316">
                  <c:v>1.8446003086864937E-3</c:v>
                </c:pt>
                <c:pt idx="317">
                  <c:v>0.26522168517112699</c:v>
                </c:pt>
                <c:pt idx="318">
                  <c:v>-1.8740605562925321E-2</c:v>
                </c:pt>
                <c:pt idx="319">
                  <c:v>0.54621070623397805</c:v>
                </c:pt>
                <c:pt idx="320">
                  <c:v>-0.24030047655105599</c:v>
                </c:pt>
                <c:pt idx="321">
                  <c:v>-5.5748924612999004E-2</c:v>
                </c:pt>
                <c:pt idx="322">
                  <c:v>-1.7653049901127798E-2</c:v>
                </c:pt>
                <c:pt idx="323">
                  <c:v>0.11281877011060698</c:v>
                </c:pt>
                <c:pt idx="324">
                  <c:v>1.8628092482686001E-2</c:v>
                </c:pt>
                <c:pt idx="325">
                  <c:v>-0.11394979059696198</c:v>
                </c:pt>
                <c:pt idx="326">
                  <c:v>-1.5993036329746198E-2</c:v>
                </c:pt>
                <c:pt idx="327">
                  <c:v>0.11671778559684801</c:v>
                </c:pt>
                <c:pt idx="328">
                  <c:v>-0.13664013147354101</c:v>
                </c:pt>
                <c:pt idx="329">
                  <c:v>7.2815619409084334E-2</c:v>
                </c:pt>
                <c:pt idx="330">
                  <c:v>0.29940691590309243</c:v>
                </c:pt>
                <c:pt idx="331">
                  <c:v>-3.085737675428402E-2</c:v>
                </c:pt>
                <c:pt idx="332">
                  <c:v>0.45189872384071483</c:v>
                </c:pt>
                <c:pt idx="333">
                  <c:v>4.3592363595962497E-2</c:v>
                </c:pt>
                <c:pt idx="334">
                  <c:v>1.7344785854220401E-2</c:v>
                </c:pt>
                <c:pt idx="335">
                  <c:v>6.891980022192E-2</c:v>
                </c:pt>
                <c:pt idx="336">
                  <c:v>-3.3138189464807503E-2</c:v>
                </c:pt>
                <c:pt idx="337">
                  <c:v>8.2534447312355028E-2</c:v>
                </c:pt>
                <c:pt idx="338">
                  <c:v>-2.2966058924794201E-2</c:v>
                </c:pt>
                <c:pt idx="339">
                  <c:v>0.41594028472900507</c:v>
                </c:pt>
                <c:pt idx="340">
                  <c:v>-6.7847251892089802E-2</c:v>
                </c:pt>
                <c:pt idx="341">
                  <c:v>3.9178207516670366E-3</c:v>
                </c:pt>
                <c:pt idx="342">
                  <c:v>8.8604398071766649E-2</c:v>
                </c:pt>
                <c:pt idx="343">
                  <c:v>-5.9476241469383323E-2</c:v>
                </c:pt>
                <c:pt idx="344">
                  <c:v>-5.7120569050312014E-2</c:v>
                </c:pt>
                <c:pt idx="345">
                  <c:v>0.45593765377998402</c:v>
                </c:pt>
                <c:pt idx="346">
                  <c:v>-0.19519945979118344</c:v>
                </c:pt>
                <c:pt idx="347">
                  <c:v>0.52103054523467951</c:v>
                </c:pt>
                <c:pt idx="348">
                  <c:v>0.26786908507347196</c:v>
                </c:pt>
                <c:pt idx="349">
                  <c:v>4.5321183279156702E-3</c:v>
                </c:pt>
                <c:pt idx="350">
                  <c:v>-0.122025139629841</c:v>
                </c:pt>
                <c:pt idx="351">
                  <c:v>0.16703993082046595</c:v>
                </c:pt>
                <c:pt idx="352">
                  <c:v>2.0363371819257702E-2</c:v>
                </c:pt>
                <c:pt idx="353">
                  <c:v>-2.4012412875890711E-2</c:v>
                </c:pt>
                <c:pt idx="354">
                  <c:v>5.8449070900678614E-2</c:v>
                </c:pt>
                <c:pt idx="355">
                  <c:v>0.109551094472408</c:v>
                </c:pt>
                <c:pt idx="356">
                  <c:v>-0.11417179554700919</c:v>
                </c:pt>
                <c:pt idx="357">
                  <c:v>3.5398062318563552E-2</c:v>
                </c:pt>
                <c:pt idx="358">
                  <c:v>4.5145377516746504E-3</c:v>
                </c:pt>
                <c:pt idx="359">
                  <c:v>-0.65402287244796864</c:v>
                </c:pt>
                <c:pt idx="360">
                  <c:v>-4.2634390294551801E-2</c:v>
                </c:pt>
                <c:pt idx="361">
                  <c:v>0.284153312444687</c:v>
                </c:pt>
                <c:pt idx="362">
                  <c:v>-5.8790821582078913E-2</c:v>
                </c:pt>
                <c:pt idx="363">
                  <c:v>-4.0787871927023128E-2</c:v>
                </c:pt>
                <c:pt idx="364">
                  <c:v>0.12718786299228688</c:v>
                </c:pt>
                <c:pt idx="365">
                  <c:v>3.0281202867627258E-2</c:v>
                </c:pt>
                <c:pt idx="366">
                  <c:v>4.2830880731344313E-2</c:v>
                </c:pt>
                <c:pt idx="367">
                  <c:v>0.23439347743988001</c:v>
                </c:pt>
                <c:pt idx="368">
                  <c:v>0.11400935798883402</c:v>
                </c:pt>
                <c:pt idx="369">
                  <c:v>0.16702672839164687</c:v>
                </c:pt>
                <c:pt idx="370">
                  <c:v>0.13692013919353499</c:v>
                </c:pt>
                <c:pt idx="371">
                  <c:v>-0.59648185968399003</c:v>
                </c:pt>
                <c:pt idx="372">
                  <c:v>0.36114045977592502</c:v>
                </c:pt>
                <c:pt idx="373">
                  <c:v>0.75368571281433316</c:v>
                </c:pt>
                <c:pt idx="374">
                  <c:v>5.4817486554384461E-2</c:v>
                </c:pt>
                <c:pt idx="375">
                  <c:v>-1.3852901756763503E-2</c:v>
                </c:pt>
                <c:pt idx="376">
                  <c:v>-0.91515147686004605</c:v>
                </c:pt>
                <c:pt idx="377">
                  <c:v>-0.17776574194431299</c:v>
                </c:pt>
                <c:pt idx="378">
                  <c:v>0.138352170586586</c:v>
                </c:pt>
                <c:pt idx="379">
                  <c:v>-1.0529410839080799</c:v>
                </c:pt>
                <c:pt idx="380">
                  <c:v>0.41458421945571938</c:v>
                </c:pt>
                <c:pt idx="381">
                  <c:v>6.6022440791130094E-2</c:v>
                </c:pt>
                <c:pt idx="382">
                  <c:v>-5.4953381419181969E-2</c:v>
                </c:pt>
                <c:pt idx="383">
                  <c:v>-8.9544579386711523E-2</c:v>
                </c:pt>
                <c:pt idx="384">
                  <c:v>0.205772280693054</c:v>
                </c:pt>
                <c:pt idx="385">
                  <c:v>0.15252630412578599</c:v>
                </c:pt>
                <c:pt idx="386">
                  <c:v>0.94265085458755715</c:v>
                </c:pt>
                <c:pt idx="387">
                  <c:v>0.200010776519775</c:v>
                </c:pt>
                <c:pt idx="388">
                  <c:v>-2.4883771315217011E-2</c:v>
                </c:pt>
                <c:pt idx="389">
                  <c:v>6.7069962620735196E-2</c:v>
                </c:pt>
                <c:pt idx="390">
                  <c:v>6.6776841878891019E-2</c:v>
                </c:pt>
                <c:pt idx="391">
                  <c:v>-0.13500727713108099</c:v>
                </c:pt>
                <c:pt idx="392">
                  <c:v>0.19246867299079901</c:v>
                </c:pt>
                <c:pt idx="393">
                  <c:v>0.44284418225288508</c:v>
                </c:pt>
                <c:pt idx="394">
                  <c:v>0.11617435514926902</c:v>
                </c:pt>
                <c:pt idx="395">
                  <c:v>0.25683590769767883</c:v>
                </c:pt>
                <c:pt idx="396">
                  <c:v>0.14237928390502899</c:v>
                </c:pt>
                <c:pt idx="397">
                  <c:v>-2.7225906029343733E-2</c:v>
                </c:pt>
                <c:pt idx="398">
                  <c:v>9.0678222477436399E-2</c:v>
                </c:pt>
                <c:pt idx="399">
                  <c:v>-0.10983672738075326</c:v>
                </c:pt>
                <c:pt idx="400">
                  <c:v>-0.16095195710658997</c:v>
                </c:pt>
                <c:pt idx="401">
                  <c:v>-6.7562530748546514E-3</c:v>
                </c:pt>
                <c:pt idx="402">
                  <c:v>0.1120480298995966</c:v>
                </c:pt>
                <c:pt idx="403">
                  <c:v>0.11486484855413399</c:v>
                </c:pt>
                <c:pt idx="404">
                  <c:v>6.3335269689559895E-2</c:v>
                </c:pt>
                <c:pt idx="405">
                  <c:v>-4.7285398468375145E-3</c:v>
                </c:pt>
                <c:pt idx="406">
                  <c:v>0.12483698874712019</c:v>
                </c:pt>
                <c:pt idx="407">
                  <c:v>0.16013009846210499</c:v>
                </c:pt>
                <c:pt idx="408">
                  <c:v>0.29990762472152699</c:v>
                </c:pt>
                <c:pt idx="409">
                  <c:v>-0.51830887794494596</c:v>
                </c:pt>
                <c:pt idx="410">
                  <c:v>8.4569878876209842E-2</c:v>
                </c:pt>
                <c:pt idx="411">
                  <c:v>0.36770641803741538</c:v>
                </c:pt>
                <c:pt idx="412">
                  <c:v>2.0132083445787388E-2</c:v>
                </c:pt>
                <c:pt idx="413">
                  <c:v>-0.13687324523925787</c:v>
                </c:pt>
                <c:pt idx="414">
                  <c:v>0.27958604693412797</c:v>
                </c:pt>
                <c:pt idx="415">
                  <c:v>0.24967953562736545</c:v>
                </c:pt>
                <c:pt idx="416">
                  <c:v>0.55501919984817505</c:v>
                </c:pt>
                <c:pt idx="417">
                  <c:v>-0.40887334942817699</c:v>
                </c:pt>
                <c:pt idx="418">
                  <c:v>0.884363234043121</c:v>
                </c:pt>
                <c:pt idx="419">
                  <c:v>5.9150893241167103E-2</c:v>
                </c:pt>
                <c:pt idx="420">
                  <c:v>-0.30340597033500843</c:v>
                </c:pt>
                <c:pt idx="421">
                  <c:v>-0.61972814798355313</c:v>
                </c:pt>
                <c:pt idx="422">
                  <c:v>0.19106791913509399</c:v>
                </c:pt>
                <c:pt idx="423">
                  <c:v>-0.22140766680240651</c:v>
                </c:pt>
                <c:pt idx="424">
                  <c:v>-2.6973200961947452E-2</c:v>
                </c:pt>
                <c:pt idx="425">
                  <c:v>7.3832526803017051E-2</c:v>
                </c:pt>
                <c:pt idx="426">
                  <c:v>0.12988668680191001</c:v>
                </c:pt>
                <c:pt idx="427">
                  <c:v>-0.42326354980468883</c:v>
                </c:pt>
                <c:pt idx="428">
                  <c:v>0.31918004155159002</c:v>
                </c:pt>
                <c:pt idx="429">
                  <c:v>0.27309036254882801</c:v>
                </c:pt>
                <c:pt idx="430">
                  <c:v>0.171506643295288</c:v>
                </c:pt>
                <c:pt idx="431">
                  <c:v>-0.102713815867901</c:v>
                </c:pt>
                <c:pt idx="432">
                  <c:v>-4.1737323626875903E-3</c:v>
                </c:pt>
                <c:pt idx="433">
                  <c:v>-0.14995835721492851</c:v>
                </c:pt>
                <c:pt idx="434">
                  <c:v>0.20622897148132369</c:v>
                </c:pt>
                <c:pt idx="435">
                  <c:v>-2.2790441289544099E-2</c:v>
                </c:pt>
                <c:pt idx="436">
                  <c:v>-9.6203908324241597E-2</c:v>
                </c:pt>
                <c:pt idx="437">
                  <c:v>7.2484552860259996E-2</c:v>
                </c:pt>
                <c:pt idx="438">
                  <c:v>-6.8903607316315495E-3</c:v>
                </c:pt>
                <c:pt idx="439">
                  <c:v>0.165179222822189</c:v>
                </c:pt>
                <c:pt idx="440">
                  <c:v>0.31006470322609025</c:v>
                </c:pt>
                <c:pt idx="441">
                  <c:v>9.9990814924240268E-3</c:v>
                </c:pt>
                <c:pt idx="442">
                  <c:v>0.10249046236276595</c:v>
                </c:pt>
                <c:pt idx="443">
                  <c:v>1.0602611117065047E-2</c:v>
                </c:pt>
                <c:pt idx="444">
                  <c:v>-0.10784461349248912</c:v>
                </c:pt>
                <c:pt idx="445">
                  <c:v>6.7811958491802202E-2</c:v>
                </c:pt>
                <c:pt idx="446">
                  <c:v>-5.2537906914949591E-2</c:v>
                </c:pt>
                <c:pt idx="447">
                  <c:v>-3.1680923420936051E-3</c:v>
                </c:pt>
                <c:pt idx="448">
                  <c:v>-0.22660091519355738</c:v>
                </c:pt>
                <c:pt idx="449">
                  <c:v>-2.9784912243485499E-2</c:v>
                </c:pt>
                <c:pt idx="450">
                  <c:v>0.14051516354084057</c:v>
                </c:pt>
                <c:pt idx="451">
                  <c:v>0.54078471660614214</c:v>
                </c:pt>
                <c:pt idx="452">
                  <c:v>1.4577138423919698</c:v>
                </c:pt>
                <c:pt idx="453">
                  <c:v>-0.24415852129459387</c:v>
                </c:pt>
                <c:pt idx="454">
                  <c:v>-0.45880448818206943</c:v>
                </c:pt>
                <c:pt idx="455">
                  <c:v>-0.204237565398216</c:v>
                </c:pt>
                <c:pt idx="456">
                  <c:v>-0.20272521674633057</c:v>
                </c:pt>
                <c:pt idx="457">
                  <c:v>-1.7056688666343699E-2</c:v>
                </c:pt>
                <c:pt idx="458">
                  <c:v>6.736747175455117E-2</c:v>
                </c:pt>
                <c:pt idx="459">
                  <c:v>-0.26837331056594832</c:v>
                </c:pt>
                <c:pt idx="460">
                  <c:v>0.24641913175583022</c:v>
                </c:pt>
                <c:pt idx="461">
                  <c:v>0.33726638555526867</c:v>
                </c:pt>
                <c:pt idx="462">
                  <c:v>0.32494983077049383</c:v>
                </c:pt>
                <c:pt idx="463">
                  <c:v>6.0181502252817203E-2</c:v>
                </c:pt>
                <c:pt idx="464">
                  <c:v>-0.15239068865776151</c:v>
                </c:pt>
                <c:pt idx="465">
                  <c:v>0.29899048805236883</c:v>
                </c:pt>
                <c:pt idx="466">
                  <c:v>0.284143507480621</c:v>
                </c:pt>
                <c:pt idx="467">
                  <c:v>-0.17291691899299674</c:v>
                </c:pt>
                <c:pt idx="468">
                  <c:v>9.5803119242191259E-2</c:v>
                </c:pt>
                <c:pt idx="469">
                  <c:v>-2.2731620818376617E-2</c:v>
                </c:pt>
                <c:pt idx="470">
                  <c:v>1.0359643697738599</c:v>
                </c:pt>
                <c:pt idx="471">
                  <c:v>7.2223916649818603E-3</c:v>
                </c:pt>
                <c:pt idx="472">
                  <c:v>0.24765484035015101</c:v>
                </c:pt>
                <c:pt idx="473">
                  <c:v>2.4175548925995802E-2</c:v>
                </c:pt>
                <c:pt idx="474">
                  <c:v>-0.30088281631469943</c:v>
                </c:pt>
                <c:pt idx="475">
                  <c:v>0.19514559209346799</c:v>
                </c:pt>
                <c:pt idx="476">
                  <c:v>0.26099464297294683</c:v>
                </c:pt>
                <c:pt idx="477">
                  <c:v>1.05349397659302</c:v>
                </c:pt>
                <c:pt idx="478">
                  <c:v>0.47912499308586343</c:v>
                </c:pt>
                <c:pt idx="479">
                  <c:v>-1.1178020387888045E-2</c:v>
                </c:pt>
                <c:pt idx="480">
                  <c:v>-8.4730595350266016E-2</c:v>
                </c:pt>
                <c:pt idx="481">
                  <c:v>0.13658183813095101</c:v>
                </c:pt>
                <c:pt idx="482">
                  <c:v>-0.12843662500381467</c:v>
                </c:pt>
                <c:pt idx="483">
                  <c:v>-9.9729634821414895E-3</c:v>
                </c:pt>
                <c:pt idx="484">
                  <c:v>-0.37944597005844255</c:v>
                </c:pt>
                <c:pt idx="485">
                  <c:v>0.47156596183777066</c:v>
                </c:pt>
                <c:pt idx="486">
                  <c:v>-0.18139375746250241</c:v>
                </c:pt>
                <c:pt idx="487">
                  <c:v>0.24020411074161499</c:v>
                </c:pt>
                <c:pt idx="488">
                  <c:v>5.1473047584295287E-2</c:v>
                </c:pt>
                <c:pt idx="489">
                  <c:v>1.2816867791116201E-2</c:v>
                </c:pt>
                <c:pt idx="490">
                  <c:v>-8.1417529145255707E-4</c:v>
                </c:pt>
                <c:pt idx="491">
                  <c:v>-0.15404011309146995</c:v>
                </c:pt>
                <c:pt idx="492">
                  <c:v>-0.42328643798828225</c:v>
                </c:pt>
                <c:pt idx="493">
                  <c:v>0.21371440589427995</c:v>
                </c:pt>
                <c:pt idx="494">
                  <c:v>-6.5846495330333932E-2</c:v>
                </c:pt>
                <c:pt idx="495">
                  <c:v>3.6807842552662097E-2</c:v>
                </c:pt>
                <c:pt idx="496">
                  <c:v>0.18863488733768499</c:v>
                </c:pt>
                <c:pt idx="497">
                  <c:v>-0.38562145829200783</c:v>
                </c:pt>
                <c:pt idx="498">
                  <c:v>8.3678387105465046E-2</c:v>
                </c:pt>
                <c:pt idx="499">
                  <c:v>-0.20247982442379001</c:v>
                </c:pt>
              </c:numCache>
            </c:numRef>
          </c:xVal>
          <c:yVal>
            <c:numRef>
              <c:f>Sheet1!$L$1:$L$500</c:f>
              <c:numCache>
                <c:formatCode>General</c:formatCode>
                <c:ptCount val="500"/>
                <c:pt idx="0">
                  <c:v>-0.1187058389186863</c:v>
                </c:pt>
                <c:pt idx="1">
                  <c:v>-0.163287654519081</c:v>
                </c:pt>
                <c:pt idx="2">
                  <c:v>0.17127889394760101</c:v>
                </c:pt>
                <c:pt idx="3">
                  <c:v>-2.8180424124002426E-3</c:v>
                </c:pt>
                <c:pt idx="4">
                  <c:v>-0.26043540239334101</c:v>
                </c:pt>
                <c:pt idx="5">
                  <c:v>-0.44944950938224926</c:v>
                </c:pt>
                <c:pt idx="6">
                  <c:v>0.44911807775497525</c:v>
                </c:pt>
                <c:pt idx="7">
                  <c:v>0.25440621376037598</c:v>
                </c:pt>
                <c:pt idx="8">
                  <c:v>6.4533010125160425E-2</c:v>
                </c:pt>
                <c:pt idx="9">
                  <c:v>0.12339162081480012</c:v>
                </c:pt>
                <c:pt idx="10">
                  <c:v>0.37837731838226496</c:v>
                </c:pt>
                <c:pt idx="11">
                  <c:v>4.9701858311891597E-2</c:v>
                </c:pt>
                <c:pt idx="12">
                  <c:v>-0.39142876863479809</c:v>
                </c:pt>
                <c:pt idx="13">
                  <c:v>6.9490424357354953E-3</c:v>
                </c:pt>
                <c:pt idx="14">
                  <c:v>9.1714755399153081E-4</c:v>
                </c:pt>
                <c:pt idx="15">
                  <c:v>-0.15525199472904241</c:v>
                </c:pt>
                <c:pt idx="16">
                  <c:v>5.1269106566905774E-2</c:v>
                </c:pt>
                <c:pt idx="17">
                  <c:v>-0.34899452328681996</c:v>
                </c:pt>
                <c:pt idx="18">
                  <c:v>-3.8880035281181396E-3</c:v>
                </c:pt>
                <c:pt idx="19">
                  <c:v>-0.52684152126312489</c:v>
                </c:pt>
                <c:pt idx="20">
                  <c:v>-0.31604763865470897</c:v>
                </c:pt>
                <c:pt idx="21">
                  <c:v>-3.6685797385871622E-4</c:v>
                </c:pt>
                <c:pt idx="22">
                  <c:v>-6.2420633621514026E-3</c:v>
                </c:pt>
                <c:pt idx="23">
                  <c:v>-0.19724513590335799</c:v>
                </c:pt>
                <c:pt idx="24">
                  <c:v>2.7972372248768879E-2</c:v>
                </c:pt>
                <c:pt idx="25">
                  <c:v>-5.8283392339944812E-2</c:v>
                </c:pt>
                <c:pt idx="26">
                  <c:v>-0.61870896816253695</c:v>
                </c:pt>
                <c:pt idx="27">
                  <c:v>-8.9883461594581646E-2</c:v>
                </c:pt>
                <c:pt idx="28">
                  <c:v>-0.20066513121128099</c:v>
                </c:pt>
                <c:pt idx="29">
                  <c:v>0.96728956699371305</c:v>
                </c:pt>
                <c:pt idx="30">
                  <c:v>-9.2330396175384508E-2</c:v>
                </c:pt>
                <c:pt idx="31">
                  <c:v>0.1363961100578315</c:v>
                </c:pt>
                <c:pt idx="32">
                  <c:v>-0.60161161422729714</c:v>
                </c:pt>
                <c:pt idx="33">
                  <c:v>-0.27129241824150074</c:v>
                </c:pt>
                <c:pt idx="34">
                  <c:v>7.4209965765476185E-2</c:v>
                </c:pt>
                <c:pt idx="35">
                  <c:v>-0.37956860661506825</c:v>
                </c:pt>
                <c:pt idx="36">
                  <c:v>-2.3798760026693299E-2</c:v>
                </c:pt>
                <c:pt idx="37">
                  <c:v>-3.2790910452604453E-2</c:v>
                </c:pt>
                <c:pt idx="38">
                  <c:v>-7.1166574954986947E-2</c:v>
                </c:pt>
                <c:pt idx="39">
                  <c:v>-7.4019506573677105E-2</c:v>
                </c:pt>
                <c:pt idx="40">
                  <c:v>0.35739737749099698</c:v>
                </c:pt>
                <c:pt idx="41">
                  <c:v>-0.46599543094634999</c:v>
                </c:pt>
                <c:pt idx="42">
                  <c:v>-0.33969330787658708</c:v>
                </c:pt>
                <c:pt idx="43">
                  <c:v>9.5382206141948589E-2</c:v>
                </c:pt>
                <c:pt idx="44">
                  <c:v>-0.27040144801139687</c:v>
                </c:pt>
                <c:pt idx="45">
                  <c:v>5.6044925004243899E-2</c:v>
                </c:pt>
                <c:pt idx="46">
                  <c:v>-0.18699245154857674</c:v>
                </c:pt>
                <c:pt idx="47">
                  <c:v>0.25414866209030201</c:v>
                </c:pt>
                <c:pt idx="48">
                  <c:v>-0.13027994334697701</c:v>
                </c:pt>
                <c:pt idx="49">
                  <c:v>-1.1194590330123899</c:v>
                </c:pt>
                <c:pt idx="50">
                  <c:v>0.10880227386951426</c:v>
                </c:pt>
                <c:pt idx="51">
                  <c:v>-3.6545053124427802E-2</c:v>
                </c:pt>
                <c:pt idx="52">
                  <c:v>-4.0671367198228787E-2</c:v>
                </c:pt>
                <c:pt idx="53">
                  <c:v>0.29378998279571583</c:v>
                </c:pt>
                <c:pt idx="54">
                  <c:v>1.5390751650556935E-3</c:v>
                </c:pt>
                <c:pt idx="55">
                  <c:v>1.5073033981025198E-2</c:v>
                </c:pt>
                <c:pt idx="56">
                  <c:v>-0.14370287954807301</c:v>
                </c:pt>
                <c:pt idx="57">
                  <c:v>-1.03860525414348E-2</c:v>
                </c:pt>
                <c:pt idx="58">
                  <c:v>-5.8881673030555352E-3</c:v>
                </c:pt>
                <c:pt idx="59">
                  <c:v>0.70892202854156505</c:v>
                </c:pt>
                <c:pt idx="60">
                  <c:v>7.5437024235725708E-2</c:v>
                </c:pt>
                <c:pt idx="61">
                  <c:v>-4.9666641280055124E-3</c:v>
                </c:pt>
                <c:pt idx="62">
                  <c:v>1.9881660118699143E-2</c:v>
                </c:pt>
                <c:pt idx="63">
                  <c:v>-0.24587960541248299</c:v>
                </c:pt>
                <c:pt idx="64">
                  <c:v>-3.3617399632930797E-2</c:v>
                </c:pt>
                <c:pt idx="65">
                  <c:v>0.42181164026260543</c:v>
                </c:pt>
                <c:pt idx="66">
                  <c:v>0.17405611276626651</c:v>
                </c:pt>
                <c:pt idx="67">
                  <c:v>-3.5366740077734E-2</c:v>
                </c:pt>
                <c:pt idx="68">
                  <c:v>2.7967266738414806E-2</c:v>
                </c:pt>
                <c:pt idx="69">
                  <c:v>0.56031495332717962</c:v>
                </c:pt>
                <c:pt idx="70">
                  <c:v>-3.7974696606397611E-3</c:v>
                </c:pt>
                <c:pt idx="71">
                  <c:v>0.23427940905094141</c:v>
                </c:pt>
                <c:pt idx="72">
                  <c:v>-0.10066082328558042</c:v>
                </c:pt>
                <c:pt idx="73">
                  <c:v>0.15528067946433999</c:v>
                </c:pt>
                <c:pt idx="74">
                  <c:v>0.29366087913513284</c:v>
                </c:pt>
                <c:pt idx="75">
                  <c:v>0.5570593476295489</c:v>
                </c:pt>
                <c:pt idx="76">
                  <c:v>0.59322237968444758</c:v>
                </c:pt>
                <c:pt idx="77">
                  <c:v>-0.12543638050556277</c:v>
                </c:pt>
                <c:pt idx="78">
                  <c:v>-0.16696189343929368</c:v>
                </c:pt>
                <c:pt idx="79">
                  <c:v>0.15526509284973186</c:v>
                </c:pt>
                <c:pt idx="80">
                  <c:v>0.61299747228622614</c:v>
                </c:pt>
                <c:pt idx="81">
                  <c:v>-9.9103674292564406E-2</c:v>
                </c:pt>
                <c:pt idx="82">
                  <c:v>4.7030217945575957E-2</c:v>
                </c:pt>
                <c:pt idx="83">
                  <c:v>6.6142238676548004E-2</c:v>
                </c:pt>
                <c:pt idx="84">
                  <c:v>-0.1727543473243715</c:v>
                </c:pt>
                <c:pt idx="85">
                  <c:v>3.6361504346132237E-2</c:v>
                </c:pt>
                <c:pt idx="86">
                  <c:v>-0.10925922542810439</c:v>
                </c:pt>
                <c:pt idx="87">
                  <c:v>-0.24215604364872001</c:v>
                </c:pt>
                <c:pt idx="88">
                  <c:v>6.1565246433019603E-2</c:v>
                </c:pt>
                <c:pt idx="89">
                  <c:v>6.2749877572059465E-2</c:v>
                </c:pt>
                <c:pt idx="90">
                  <c:v>4.7030081041157419E-3</c:v>
                </c:pt>
                <c:pt idx="91">
                  <c:v>-0.46729993820190374</c:v>
                </c:pt>
                <c:pt idx="92">
                  <c:v>-0.17347623407840757</c:v>
                </c:pt>
                <c:pt idx="93">
                  <c:v>1.3465278781950535E-2</c:v>
                </c:pt>
                <c:pt idx="94">
                  <c:v>-0.69582211971282959</c:v>
                </c:pt>
                <c:pt idx="95">
                  <c:v>-3.0347295105457299E-2</c:v>
                </c:pt>
                <c:pt idx="96">
                  <c:v>-0.21908952295780201</c:v>
                </c:pt>
                <c:pt idx="97">
                  <c:v>7.5667373836040774E-2</c:v>
                </c:pt>
                <c:pt idx="98">
                  <c:v>7.4887633323669642E-2</c:v>
                </c:pt>
                <c:pt idx="99">
                  <c:v>0.19562262296676555</c:v>
                </c:pt>
                <c:pt idx="100">
                  <c:v>9.2529773712158217E-2</c:v>
                </c:pt>
                <c:pt idx="101">
                  <c:v>-0.12981416285038044</c:v>
                </c:pt>
                <c:pt idx="102">
                  <c:v>-4.9357954412698926E-2</c:v>
                </c:pt>
                <c:pt idx="103">
                  <c:v>0.59906125068664551</c:v>
                </c:pt>
                <c:pt idx="104">
                  <c:v>-4.7979500144720098E-2</c:v>
                </c:pt>
                <c:pt idx="105">
                  <c:v>-0.28315284848213179</c:v>
                </c:pt>
                <c:pt idx="106">
                  <c:v>1.3265410438179999E-2</c:v>
                </c:pt>
                <c:pt idx="107">
                  <c:v>-0.23679523169994454</c:v>
                </c:pt>
                <c:pt idx="108">
                  <c:v>-7.16265710070729E-3</c:v>
                </c:pt>
                <c:pt idx="109">
                  <c:v>-0.218802019953728</c:v>
                </c:pt>
                <c:pt idx="110">
                  <c:v>0.26560625433921797</c:v>
                </c:pt>
                <c:pt idx="111">
                  <c:v>-0.78707087039947798</c:v>
                </c:pt>
                <c:pt idx="112">
                  <c:v>-1.6804961487650903E-2</c:v>
                </c:pt>
                <c:pt idx="113">
                  <c:v>0.48694738745689398</c:v>
                </c:pt>
                <c:pt idx="114">
                  <c:v>-6.8284116685390486E-2</c:v>
                </c:pt>
                <c:pt idx="115">
                  <c:v>0.20154520869255099</c:v>
                </c:pt>
                <c:pt idx="116">
                  <c:v>-0.21700064837932651</c:v>
                </c:pt>
                <c:pt idx="117">
                  <c:v>7.7487319707870497E-2</c:v>
                </c:pt>
                <c:pt idx="118">
                  <c:v>0.44278267025947743</c:v>
                </c:pt>
                <c:pt idx="119">
                  <c:v>8.0009967088699757E-2</c:v>
                </c:pt>
                <c:pt idx="120">
                  <c:v>-1.2782842386513901E-3</c:v>
                </c:pt>
                <c:pt idx="121">
                  <c:v>-0.6475565433502195</c:v>
                </c:pt>
                <c:pt idx="122">
                  <c:v>-9.727382659912108E-2</c:v>
                </c:pt>
                <c:pt idx="123">
                  <c:v>6.2213879078626771E-2</c:v>
                </c:pt>
                <c:pt idx="124">
                  <c:v>7.8488193452358204E-2</c:v>
                </c:pt>
                <c:pt idx="125">
                  <c:v>0.19117693603038788</c:v>
                </c:pt>
                <c:pt idx="126">
                  <c:v>-8.3978958427905995E-2</c:v>
                </c:pt>
                <c:pt idx="127">
                  <c:v>-8.7189525365829565E-2</c:v>
                </c:pt>
                <c:pt idx="128">
                  <c:v>-9.3600474298000683E-2</c:v>
                </c:pt>
                <c:pt idx="129">
                  <c:v>0.13224898278713301</c:v>
                </c:pt>
                <c:pt idx="130">
                  <c:v>-0.14570198953151745</c:v>
                </c:pt>
                <c:pt idx="131">
                  <c:v>-4.0291585028171498E-2</c:v>
                </c:pt>
                <c:pt idx="132">
                  <c:v>-1.6777442768216105E-2</c:v>
                </c:pt>
                <c:pt idx="133">
                  <c:v>-0.47145968675613376</c:v>
                </c:pt>
                <c:pt idx="134">
                  <c:v>0.151653617620468</c:v>
                </c:pt>
                <c:pt idx="135">
                  <c:v>9.8669983446598095E-2</c:v>
                </c:pt>
                <c:pt idx="136">
                  <c:v>0.16439947485923845</c:v>
                </c:pt>
                <c:pt idx="137">
                  <c:v>0.201136603951454</c:v>
                </c:pt>
                <c:pt idx="138">
                  <c:v>0.97405344247818382</c:v>
                </c:pt>
                <c:pt idx="139">
                  <c:v>-0.29234004020690901</c:v>
                </c:pt>
                <c:pt idx="140">
                  <c:v>-0.24067911505699199</c:v>
                </c:pt>
                <c:pt idx="141">
                  <c:v>-7.9681791365146845E-2</c:v>
                </c:pt>
                <c:pt idx="142">
                  <c:v>-8.7090589106083027E-2</c:v>
                </c:pt>
                <c:pt idx="143">
                  <c:v>-0.16222961246967288</c:v>
                </c:pt>
                <c:pt idx="144">
                  <c:v>0.20751915872097057</c:v>
                </c:pt>
                <c:pt idx="145">
                  <c:v>3.6184918135404601E-2</c:v>
                </c:pt>
                <c:pt idx="146">
                  <c:v>-2.6128893718123412E-2</c:v>
                </c:pt>
                <c:pt idx="147">
                  <c:v>0.21301250159740495</c:v>
                </c:pt>
                <c:pt idx="148">
                  <c:v>-0.47353231906890902</c:v>
                </c:pt>
                <c:pt idx="149">
                  <c:v>0.17591071128845201</c:v>
                </c:pt>
                <c:pt idx="150">
                  <c:v>0.27459982037544395</c:v>
                </c:pt>
                <c:pt idx="151">
                  <c:v>-1.4517975039780103E-2</c:v>
                </c:pt>
                <c:pt idx="152">
                  <c:v>-0.14887477457523299</c:v>
                </c:pt>
                <c:pt idx="153">
                  <c:v>2.1619889885187111E-2</c:v>
                </c:pt>
                <c:pt idx="154">
                  <c:v>-0.24302200973033899</c:v>
                </c:pt>
                <c:pt idx="155">
                  <c:v>0.3653742671012899</c:v>
                </c:pt>
                <c:pt idx="156">
                  <c:v>1.7928602173924398E-2</c:v>
                </c:pt>
                <c:pt idx="157">
                  <c:v>-0.13704100251197857</c:v>
                </c:pt>
                <c:pt idx="158">
                  <c:v>2.9943034052848799E-2</c:v>
                </c:pt>
                <c:pt idx="159">
                  <c:v>-0.17155884206295041</c:v>
                </c:pt>
                <c:pt idx="160">
                  <c:v>-0.16177670657634699</c:v>
                </c:pt>
                <c:pt idx="161">
                  <c:v>0.33512356877327143</c:v>
                </c:pt>
                <c:pt idx="162">
                  <c:v>-0.26628112792968883</c:v>
                </c:pt>
                <c:pt idx="163">
                  <c:v>1.9019884988665654E-2</c:v>
                </c:pt>
                <c:pt idx="164">
                  <c:v>3.0266011133789999E-2</c:v>
                </c:pt>
                <c:pt idx="165">
                  <c:v>2.3109458386897978E-2</c:v>
                </c:pt>
                <c:pt idx="166">
                  <c:v>7.0558544248342514E-3</c:v>
                </c:pt>
                <c:pt idx="167">
                  <c:v>0.22429271042346999</c:v>
                </c:pt>
                <c:pt idx="168">
                  <c:v>3.9183959364891101E-2</c:v>
                </c:pt>
                <c:pt idx="169">
                  <c:v>-1.9596597179770501E-2</c:v>
                </c:pt>
                <c:pt idx="170">
                  <c:v>7.1814004331827476E-3</c:v>
                </c:pt>
                <c:pt idx="171">
                  <c:v>5.6580347009003197E-3</c:v>
                </c:pt>
                <c:pt idx="172">
                  <c:v>5.8359868824481999E-2</c:v>
                </c:pt>
                <c:pt idx="173">
                  <c:v>0.240835070610046</c:v>
                </c:pt>
                <c:pt idx="174">
                  <c:v>-2.2798057645559377E-2</c:v>
                </c:pt>
                <c:pt idx="175">
                  <c:v>-0.35089477896690507</c:v>
                </c:pt>
                <c:pt idx="176">
                  <c:v>1.29877189174294E-2</c:v>
                </c:pt>
                <c:pt idx="177">
                  <c:v>0.26157805323600802</c:v>
                </c:pt>
                <c:pt idx="178">
                  <c:v>0.26709723472595193</c:v>
                </c:pt>
                <c:pt idx="179">
                  <c:v>0.19613939523696899</c:v>
                </c:pt>
                <c:pt idx="180">
                  <c:v>0.17677129805087999</c:v>
                </c:pt>
                <c:pt idx="181">
                  <c:v>0.73698401451111051</c:v>
                </c:pt>
                <c:pt idx="182">
                  <c:v>7.6992567628622341E-3</c:v>
                </c:pt>
                <c:pt idx="183">
                  <c:v>-0.91787606477737349</c:v>
                </c:pt>
                <c:pt idx="184">
                  <c:v>2.01650038361549E-2</c:v>
                </c:pt>
                <c:pt idx="185">
                  <c:v>0.52702283859252963</c:v>
                </c:pt>
                <c:pt idx="186">
                  <c:v>0.12013463675975802</c:v>
                </c:pt>
                <c:pt idx="187">
                  <c:v>-0.21009501814842269</c:v>
                </c:pt>
                <c:pt idx="188">
                  <c:v>-1.4865860342979403E-2</c:v>
                </c:pt>
                <c:pt idx="189">
                  <c:v>-5.2665546536445597E-2</c:v>
                </c:pt>
                <c:pt idx="190">
                  <c:v>-6.7419677972793898E-2</c:v>
                </c:pt>
                <c:pt idx="191">
                  <c:v>0.19780431687831901</c:v>
                </c:pt>
                <c:pt idx="192">
                  <c:v>2.1315380930900598E-2</c:v>
                </c:pt>
                <c:pt idx="193">
                  <c:v>1.86505448073149E-2</c:v>
                </c:pt>
                <c:pt idx="194">
                  <c:v>-0.10774271935224509</c:v>
                </c:pt>
                <c:pt idx="195">
                  <c:v>-0.15016336739063299</c:v>
                </c:pt>
                <c:pt idx="196">
                  <c:v>0.65838521718979293</c:v>
                </c:pt>
                <c:pt idx="197">
                  <c:v>0.29378545284271201</c:v>
                </c:pt>
                <c:pt idx="198">
                  <c:v>-1.1958751827478405E-2</c:v>
                </c:pt>
                <c:pt idx="199">
                  <c:v>0.10819443315267621</c:v>
                </c:pt>
                <c:pt idx="200">
                  <c:v>0.10436179488897319</c:v>
                </c:pt>
                <c:pt idx="201">
                  <c:v>-5.8495566248893724E-2</c:v>
                </c:pt>
                <c:pt idx="202">
                  <c:v>4.8065420240163824E-2</c:v>
                </c:pt>
                <c:pt idx="203">
                  <c:v>9.9715128540993195E-2</c:v>
                </c:pt>
                <c:pt idx="204">
                  <c:v>1.26787731423974E-2</c:v>
                </c:pt>
                <c:pt idx="205">
                  <c:v>-6.4571583643555598E-3</c:v>
                </c:pt>
                <c:pt idx="206">
                  <c:v>-0.15891386568546395</c:v>
                </c:pt>
                <c:pt idx="207">
                  <c:v>-0.19097094237804388</c:v>
                </c:pt>
                <c:pt idx="208">
                  <c:v>-1.2693719938397401E-2</c:v>
                </c:pt>
                <c:pt idx="209">
                  <c:v>0.20583871006965587</c:v>
                </c:pt>
                <c:pt idx="210">
                  <c:v>0.30700418353080955</c:v>
                </c:pt>
                <c:pt idx="211">
                  <c:v>-1.2630348093807701E-2</c:v>
                </c:pt>
                <c:pt idx="212">
                  <c:v>0.87116289138793856</c:v>
                </c:pt>
                <c:pt idx="213">
                  <c:v>-0.18111607432365387</c:v>
                </c:pt>
                <c:pt idx="214">
                  <c:v>-0.18102985620498688</c:v>
                </c:pt>
                <c:pt idx="215">
                  <c:v>6.5094612538814503E-2</c:v>
                </c:pt>
                <c:pt idx="216">
                  <c:v>-0.12281332165002801</c:v>
                </c:pt>
                <c:pt idx="217">
                  <c:v>-0.28850400447845498</c:v>
                </c:pt>
                <c:pt idx="218">
                  <c:v>2.0144868642091793E-2</c:v>
                </c:pt>
                <c:pt idx="219">
                  <c:v>-0.22869627177715299</c:v>
                </c:pt>
                <c:pt idx="220">
                  <c:v>-0.1351305693387985</c:v>
                </c:pt>
                <c:pt idx="221">
                  <c:v>-1.5574619174003598E-2</c:v>
                </c:pt>
                <c:pt idx="222">
                  <c:v>-0.22207584977149999</c:v>
                </c:pt>
                <c:pt idx="223">
                  <c:v>4.0288656949996934E-2</c:v>
                </c:pt>
                <c:pt idx="224">
                  <c:v>-4.5071374624967547E-2</c:v>
                </c:pt>
                <c:pt idx="225">
                  <c:v>0.26696279644966225</c:v>
                </c:pt>
                <c:pt idx="226">
                  <c:v>0.33790332078933732</c:v>
                </c:pt>
                <c:pt idx="227">
                  <c:v>0.13848927617073151</c:v>
                </c:pt>
                <c:pt idx="228">
                  <c:v>6.8526715040206923E-2</c:v>
                </c:pt>
                <c:pt idx="229">
                  <c:v>2.6714766398072198E-2</c:v>
                </c:pt>
                <c:pt idx="230">
                  <c:v>-6.612460711039619E-4</c:v>
                </c:pt>
                <c:pt idx="231">
                  <c:v>-0.72112482786178767</c:v>
                </c:pt>
                <c:pt idx="232">
                  <c:v>0.79119116067886464</c:v>
                </c:pt>
                <c:pt idx="233">
                  <c:v>-1.4263589866459441E-2</c:v>
                </c:pt>
                <c:pt idx="234">
                  <c:v>-0.114451393485069</c:v>
                </c:pt>
                <c:pt idx="235">
                  <c:v>-0.27958801388740689</c:v>
                </c:pt>
                <c:pt idx="236">
                  <c:v>0.32810735702514598</c:v>
                </c:pt>
                <c:pt idx="237">
                  <c:v>-9.8847977817058605E-2</c:v>
                </c:pt>
                <c:pt idx="238">
                  <c:v>0.46148321032524225</c:v>
                </c:pt>
                <c:pt idx="239">
                  <c:v>-0.16272091865539601</c:v>
                </c:pt>
                <c:pt idx="240">
                  <c:v>-7.9876966774463709E-2</c:v>
                </c:pt>
                <c:pt idx="241">
                  <c:v>-0.56634420156479115</c:v>
                </c:pt>
                <c:pt idx="242">
                  <c:v>-0.19992631673812924</c:v>
                </c:pt>
                <c:pt idx="243">
                  <c:v>-0.77518397569656405</c:v>
                </c:pt>
                <c:pt idx="244">
                  <c:v>-6.3000760972499806E-2</c:v>
                </c:pt>
                <c:pt idx="245">
                  <c:v>0.60118168592453003</c:v>
                </c:pt>
                <c:pt idx="246">
                  <c:v>5.8043930679559687E-2</c:v>
                </c:pt>
                <c:pt idx="247">
                  <c:v>-0.34039485454559293</c:v>
                </c:pt>
                <c:pt idx="248">
                  <c:v>9.4506144523620994E-2</c:v>
                </c:pt>
                <c:pt idx="249">
                  <c:v>0.33439075946807983</c:v>
                </c:pt>
                <c:pt idx="250">
                  <c:v>-2.243764139711861E-2</c:v>
                </c:pt>
                <c:pt idx="251">
                  <c:v>0.85932457447052191</c:v>
                </c:pt>
                <c:pt idx="252">
                  <c:v>9.6550174057484062E-2</c:v>
                </c:pt>
                <c:pt idx="253">
                  <c:v>8.6711913347244304E-2</c:v>
                </c:pt>
                <c:pt idx="254">
                  <c:v>-3.1717486679553999E-2</c:v>
                </c:pt>
                <c:pt idx="255">
                  <c:v>-0.50326383113861051</c:v>
                </c:pt>
                <c:pt idx="256">
                  <c:v>-0.29022425413131703</c:v>
                </c:pt>
                <c:pt idx="257">
                  <c:v>0.11322039365768399</c:v>
                </c:pt>
                <c:pt idx="258">
                  <c:v>0.19398967921733901</c:v>
                </c:pt>
                <c:pt idx="259">
                  <c:v>-5.2612170577049304E-2</c:v>
                </c:pt>
                <c:pt idx="260">
                  <c:v>0.50913786888122348</c:v>
                </c:pt>
                <c:pt idx="261">
                  <c:v>-0.79184937477111805</c:v>
                </c:pt>
                <c:pt idx="262">
                  <c:v>-0.12170235812664019</c:v>
                </c:pt>
                <c:pt idx="263">
                  <c:v>0.104151912033558</c:v>
                </c:pt>
                <c:pt idx="264">
                  <c:v>-0.39462754130363625</c:v>
                </c:pt>
                <c:pt idx="265">
                  <c:v>-6.0723335482180101E-3</c:v>
                </c:pt>
                <c:pt idx="266">
                  <c:v>0.7215645313262935</c:v>
                </c:pt>
                <c:pt idx="267">
                  <c:v>-5.6355637498199914E-3</c:v>
                </c:pt>
                <c:pt idx="268">
                  <c:v>0.12572979927062997</c:v>
                </c:pt>
                <c:pt idx="269">
                  <c:v>8.0774217844009427E-2</c:v>
                </c:pt>
                <c:pt idx="270">
                  <c:v>5.4093882441520899E-2</c:v>
                </c:pt>
                <c:pt idx="271">
                  <c:v>0.14369098842144057</c:v>
                </c:pt>
                <c:pt idx="272">
                  <c:v>0.33335751295089855</c:v>
                </c:pt>
                <c:pt idx="273">
                  <c:v>4.0822662413120422E-2</c:v>
                </c:pt>
                <c:pt idx="274">
                  <c:v>0.27844542264938399</c:v>
                </c:pt>
                <c:pt idx="275">
                  <c:v>0.50186461210251065</c:v>
                </c:pt>
                <c:pt idx="276">
                  <c:v>1.5617624856531599E-2</c:v>
                </c:pt>
                <c:pt idx="277">
                  <c:v>-0.10383264720439912</c:v>
                </c:pt>
                <c:pt idx="278">
                  <c:v>0.18177241086959844</c:v>
                </c:pt>
                <c:pt idx="279">
                  <c:v>-0.13528205454349557</c:v>
                </c:pt>
                <c:pt idx="280">
                  <c:v>8.5431858897209265E-2</c:v>
                </c:pt>
                <c:pt idx="281">
                  <c:v>-7.9861007630825223E-2</c:v>
                </c:pt>
                <c:pt idx="282">
                  <c:v>0.45990365743637079</c:v>
                </c:pt>
                <c:pt idx="283">
                  <c:v>0.27709859609603893</c:v>
                </c:pt>
                <c:pt idx="284">
                  <c:v>-0.43821877241134632</c:v>
                </c:pt>
                <c:pt idx="285">
                  <c:v>-0.10412856936454798</c:v>
                </c:pt>
                <c:pt idx="286">
                  <c:v>-3.3445600420236601E-2</c:v>
                </c:pt>
                <c:pt idx="287">
                  <c:v>0.11524945497512799</c:v>
                </c:pt>
                <c:pt idx="288">
                  <c:v>2.3359795159194602E-4</c:v>
                </c:pt>
                <c:pt idx="289">
                  <c:v>-5.8964192867279087E-2</c:v>
                </c:pt>
                <c:pt idx="290">
                  <c:v>-0.35428014397621238</c:v>
                </c:pt>
                <c:pt idx="291">
                  <c:v>-0.61570364236831998</c:v>
                </c:pt>
                <c:pt idx="292">
                  <c:v>-0.4397886693477655</c:v>
                </c:pt>
                <c:pt idx="293">
                  <c:v>-0.31568953394889943</c:v>
                </c:pt>
                <c:pt idx="294">
                  <c:v>7.167497277259828E-2</c:v>
                </c:pt>
                <c:pt idx="295">
                  <c:v>-0.14392180740833299</c:v>
                </c:pt>
                <c:pt idx="296">
                  <c:v>7.7652923762798323E-2</c:v>
                </c:pt>
                <c:pt idx="297">
                  <c:v>-4.8774018883705098E-2</c:v>
                </c:pt>
                <c:pt idx="298">
                  <c:v>0.38023805618286138</c:v>
                </c:pt>
                <c:pt idx="299">
                  <c:v>0.10780929774045912</c:v>
                </c:pt>
                <c:pt idx="300">
                  <c:v>-2.0562492311000779E-2</c:v>
                </c:pt>
                <c:pt idx="301">
                  <c:v>9.1471053659915619E-2</c:v>
                </c:pt>
                <c:pt idx="302">
                  <c:v>-0.17474642395973244</c:v>
                </c:pt>
                <c:pt idx="303">
                  <c:v>5.5060803890228494E-2</c:v>
                </c:pt>
                <c:pt idx="304">
                  <c:v>-0.24620269238948841</c:v>
                </c:pt>
                <c:pt idx="305">
                  <c:v>-1.5940761193633163E-2</c:v>
                </c:pt>
                <c:pt idx="306">
                  <c:v>-0.39699774980545155</c:v>
                </c:pt>
                <c:pt idx="307">
                  <c:v>1.4116158708930003E-2</c:v>
                </c:pt>
                <c:pt idx="308">
                  <c:v>7.4586354196071805E-2</c:v>
                </c:pt>
                <c:pt idx="309">
                  <c:v>-9.4293661415576893E-2</c:v>
                </c:pt>
                <c:pt idx="310">
                  <c:v>0.14244845509529225</c:v>
                </c:pt>
                <c:pt idx="311">
                  <c:v>2.51597799360752E-2</c:v>
                </c:pt>
                <c:pt idx="312">
                  <c:v>-8.630392700433713E-2</c:v>
                </c:pt>
                <c:pt idx="313">
                  <c:v>-0.24479642510414157</c:v>
                </c:pt>
                <c:pt idx="314">
                  <c:v>0.63629537820816251</c:v>
                </c:pt>
                <c:pt idx="315">
                  <c:v>-4.5651312917470876E-2</c:v>
                </c:pt>
                <c:pt idx="316">
                  <c:v>-4.4042300432920511E-2</c:v>
                </c:pt>
                <c:pt idx="317">
                  <c:v>-3.31011563539505E-2</c:v>
                </c:pt>
                <c:pt idx="318">
                  <c:v>0.20246851444244454</c:v>
                </c:pt>
                <c:pt idx="319">
                  <c:v>0.71930640935897805</c:v>
                </c:pt>
                <c:pt idx="320">
                  <c:v>-5.7319398969411933E-2</c:v>
                </c:pt>
                <c:pt idx="321">
                  <c:v>-4.1776187717914602E-2</c:v>
                </c:pt>
                <c:pt idx="322">
                  <c:v>6.1039477586746398E-3</c:v>
                </c:pt>
                <c:pt idx="323">
                  <c:v>8.4372147917747484E-2</c:v>
                </c:pt>
                <c:pt idx="324">
                  <c:v>-0.143127545714378</c:v>
                </c:pt>
                <c:pt idx="325">
                  <c:v>-5.0837762653827723E-2</c:v>
                </c:pt>
                <c:pt idx="326">
                  <c:v>-3.2833650708198499E-2</c:v>
                </c:pt>
                <c:pt idx="327">
                  <c:v>-8.9936396107078206E-3</c:v>
                </c:pt>
                <c:pt idx="328">
                  <c:v>0.12689538300037451</c:v>
                </c:pt>
                <c:pt idx="329">
                  <c:v>4.7685396857559724E-3</c:v>
                </c:pt>
                <c:pt idx="330">
                  <c:v>-7.0401921868324432E-2</c:v>
                </c:pt>
                <c:pt idx="331">
                  <c:v>1.8683781847357889E-2</c:v>
                </c:pt>
                <c:pt idx="332">
                  <c:v>0.20857809484004999</c:v>
                </c:pt>
                <c:pt idx="333">
                  <c:v>-7.8920632600784302E-2</c:v>
                </c:pt>
                <c:pt idx="334">
                  <c:v>-7.1964912116527599E-2</c:v>
                </c:pt>
                <c:pt idx="335">
                  <c:v>5.1706627011299328E-2</c:v>
                </c:pt>
                <c:pt idx="336">
                  <c:v>-0.11104990541934998</c:v>
                </c:pt>
                <c:pt idx="337">
                  <c:v>-5.3391931578517134E-3</c:v>
                </c:pt>
                <c:pt idx="338">
                  <c:v>-4.6732928603887714E-3</c:v>
                </c:pt>
                <c:pt idx="339">
                  <c:v>0.31010064482688898</c:v>
                </c:pt>
                <c:pt idx="340">
                  <c:v>-2.50661354511976E-2</c:v>
                </c:pt>
                <c:pt idx="341">
                  <c:v>-4.4473718851804851E-2</c:v>
                </c:pt>
                <c:pt idx="342">
                  <c:v>0.36746150255203208</c:v>
                </c:pt>
                <c:pt idx="343">
                  <c:v>0.3803458213806169</c:v>
                </c:pt>
                <c:pt idx="344">
                  <c:v>1.9047290086746198E-2</c:v>
                </c:pt>
                <c:pt idx="345">
                  <c:v>4.9623314291238833E-2</c:v>
                </c:pt>
                <c:pt idx="346">
                  <c:v>9.2320004478097244E-4</c:v>
                </c:pt>
                <c:pt idx="347">
                  <c:v>1.1030641794204699</c:v>
                </c:pt>
                <c:pt idx="348">
                  <c:v>-8.8084474205970806E-2</c:v>
                </c:pt>
                <c:pt idx="349">
                  <c:v>3.2410200685262847E-2</c:v>
                </c:pt>
                <c:pt idx="350">
                  <c:v>-5.5528994649648937E-2</c:v>
                </c:pt>
                <c:pt idx="351">
                  <c:v>-0.33251866698265398</c:v>
                </c:pt>
                <c:pt idx="352">
                  <c:v>5.5215467000380397E-4</c:v>
                </c:pt>
                <c:pt idx="353">
                  <c:v>9.3848437070846724E-2</c:v>
                </c:pt>
                <c:pt idx="354">
                  <c:v>1.0649392381310499E-2</c:v>
                </c:pt>
                <c:pt idx="355">
                  <c:v>-0.12258577346801849</c:v>
                </c:pt>
                <c:pt idx="356">
                  <c:v>-4.7391142696142176E-2</c:v>
                </c:pt>
                <c:pt idx="357">
                  <c:v>0.20673733949661369</c:v>
                </c:pt>
                <c:pt idx="358">
                  <c:v>-5.9959020465612398E-2</c:v>
                </c:pt>
                <c:pt idx="359">
                  <c:v>-7.8481592237949413E-2</c:v>
                </c:pt>
                <c:pt idx="360">
                  <c:v>-9.43921804428101E-2</c:v>
                </c:pt>
                <c:pt idx="361">
                  <c:v>-9.7288839519023881E-2</c:v>
                </c:pt>
                <c:pt idx="362">
                  <c:v>7.6888702809810597E-2</c:v>
                </c:pt>
                <c:pt idx="363">
                  <c:v>-4.71714064478874E-2</c:v>
                </c:pt>
                <c:pt idx="364">
                  <c:v>0.196522772312164</c:v>
                </c:pt>
                <c:pt idx="365">
                  <c:v>0.224223077297211</c:v>
                </c:pt>
                <c:pt idx="366">
                  <c:v>-1.1553405784070521E-2</c:v>
                </c:pt>
                <c:pt idx="367">
                  <c:v>-6.2346481718123367E-3</c:v>
                </c:pt>
                <c:pt idx="368">
                  <c:v>0.10766201466321949</c:v>
                </c:pt>
                <c:pt idx="369">
                  <c:v>-8.5441067814826993E-2</c:v>
                </c:pt>
                <c:pt idx="370">
                  <c:v>4.3580237776041024E-2</c:v>
                </c:pt>
                <c:pt idx="371">
                  <c:v>-1.1567282490432321E-2</c:v>
                </c:pt>
                <c:pt idx="372">
                  <c:v>0.14676363766193457</c:v>
                </c:pt>
                <c:pt idx="373">
                  <c:v>0.41187080740928866</c:v>
                </c:pt>
                <c:pt idx="374">
                  <c:v>9.3442626297473894E-2</c:v>
                </c:pt>
                <c:pt idx="375">
                  <c:v>-9.3969956040382746E-2</c:v>
                </c:pt>
                <c:pt idx="376">
                  <c:v>-0.45262351632118175</c:v>
                </c:pt>
                <c:pt idx="377">
                  <c:v>0.29465124011039673</c:v>
                </c:pt>
                <c:pt idx="378">
                  <c:v>0.11279361695051242</c:v>
                </c:pt>
                <c:pt idx="379">
                  <c:v>-0.37839847803115889</c:v>
                </c:pt>
                <c:pt idx="380">
                  <c:v>-9.7200371325015994E-2</c:v>
                </c:pt>
                <c:pt idx="381">
                  <c:v>9.4641337636858225E-4</c:v>
                </c:pt>
                <c:pt idx="382">
                  <c:v>1.7442600801587101E-2</c:v>
                </c:pt>
                <c:pt idx="383">
                  <c:v>2.9320443049073202E-2</c:v>
                </c:pt>
                <c:pt idx="384">
                  <c:v>0.112411595880985</c:v>
                </c:pt>
                <c:pt idx="385">
                  <c:v>0.16813495755195601</c:v>
                </c:pt>
                <c:pt idx="386">
                  <c:v>0.73113763332367121</c:v>
                </c:pt>
                <c:pt idx="387">
                  <c:v>-0.22290234267711651</c:v>
                </c:pt>
                <c:pt idx="388">
                  <c:v>-0.21506527066230868</c:v>
                </c:pt>
                <c:pt idx="389">
                  <c:v>6.6656671464443332E-2</c:v>
                </c:pt>
                <c:pt idx="390">
                  <c:v>0.14949680864810899</c:v>
                </c:pt>
                <c:pt idx="391">
                  <c:v>-5.3337763994932431E-2</c:v>
                </c:pt>
                <c:pt idx="392">
                  <c:v>-9.0720824897289859E-2</c:v>
                </c:pt>
                <c:pt idx="393">
                  <c:v>-0.54828768968582198</c:v>
                </c:pt>
                <c:pt idx="394">
                  <c:v>8.4448093548417247E-3</c:v>
                </c:pt>
                <c:pt idx="395">
                  <c:v>-4.8067450523376513E-2</c:v>
                </c:pt>
                <c:pt idx="396">
                  <c:v>9.6800207393244245E-4</c:v>
                </c:pt>
                <c:pt idx="397">
                  <c:v>-1.9441900774836551E-2</c:v>
                </c:pt>
                <c:pt idx="398">
                  <c:v>0.224378377199173</c:v>
                </c:pt>
                <c:pt idx="399">
                  <c:v>-0.20912510156631545</c:v>
                </c:pt>
                <c:pt idx="400">
                  <c:v>-0.34700143337249884</c:v>
                </c:pt>
                <c:pt idx="401">
                  <c:v>1.2185334227979201E-2</c:v>
                </c:pt>
                <c:pt idx="402">
                  <c:v>9.7515597939491508E-2</c:v>
                </c:pt>
                <c:pt idx="403">
                  <c:v>1.3520029373467085E-2</c:v>
                </c:pt>
                <c:pt idx="404">
                  <c:v>8.2648247480392498E-2</c:v>
                </c:pt>
                <c:pt idx="405">
                  <c:v>0.30983102321624884</c:v>
                </c:pt>
                <c:pt idx="406">
                  <c:v>-5.0182705745101114E-3</c:v>
                </c:pt>
                <c:pt idx="407">
                  <c:v>-0.49675819277763483</c:v>
                </c:pt>
                <c:pt idx="408">
                  <c:v>-7.8460074961185511E-2</c:v>
                </c:pt>
                <c:pt idx="409">
                  <c:v>-0.75229096412658913</c:v>
                </c:pt>
                <c:pt idx="410">
                  <c:v>-0.23475347459316351</c:v>
                </c:pt>
                <c:pt idx="411">
                  <c:v>-2.387574175372728E-3</c:v>
                </c:pt>
                <c:pt idx="412">
                  <c:v>9.2937964946031727E-3</c:v>
                </c:pt>
                <c:pt idx="413">
                  <c:v>4.6208452433347695E-2</c:v>
                </c:pt>
                <c:pt idx="414">
                  <c:v>-2.2395310923457215E-2</c:v>
                </c:pt>
                <c:pt idx="415">
                  <c:v>0.55826944112777699</c:v>
                </c:pt>
                <c:pt idx="416">
                  <c:v>-0.165390118956566</c:v>
                </c:pt>
                <c:pt idx="417">
                  <c:v>-6.2111843377351796E-2</c:v>
                </c:pt>
                <c:pt idx="418">
                  <c:v>0.33074527978897184</c:v>
                </c:pt>
                <c:pt idx="419">
                  <c:v>-1.7057932913303396E-2</c:v>
                </c:pt>
                <c:pt idx="420">
                  <c:v>-0.29223418235778797</c:v>
                </c:pt>
                <c:pt idx="421">
                  <c:v>-0.46852055191993808</c:v>
                </c:pt>
                <c:pt idx="422">
                  <c:v>-0.40334919095039401</c:v>
                </c:pt>
                <c:pt idx="423">
                  <c:v>0.33448112010955955</c:v>
                </c:pt>
                <c:pt idx="424">
                  <c:v>4.6112027019262432E-2</c:v>
                </c:pt>
                <c:pt idx="425">
                  <c:v>-3.661060007289062E-3</c:v>
                </c:pt>
                <c:pt idx="426">
                  <c:v>-0.17606420814991044</c:v>
                </c:pt>
                <c:pt idx="427">
                  <c:v>-0.23195002973079701</c:v>
                </c:pt>
                <c:pt idx="428">
                  <c:v>0.65560770034790061</c:v>
                </c:pt>
                <c:pt idx="429">
                  <c:v>0.77179890871048262</c:v>
                </c:pt>
                <c:pt idx="430">
                  <c:v>0.64539009332657205</c:v>
                </c:pt>
                <c:pt idx="431">
                  <c:v>0.73491102457046564</c:v>
                </c:pt>
                <c:pt idx="432">
                  <c:v>0.45356294512748807</c:v>
                </c:pt>
                <c:pt idx="433">
                  <c:v>0.88855469226837414</c:v>
                </c:pt>
                <c:pt idx="434">
                  <c:v>0.16730877757072399</c:v>
                </c:pt>
                <c:pt idx="435">
                  <c:v>8.8552609086037196E-2</c:v>
                </c:pt>
                <c:pt idx="436">
                  <c:v>0.28239950537681707</c:v>
                </c:pt>
                <c:pt idx="437">
                  <c:v>-0.34679788351058999</c:v>
                </c:pt>
                <c:pt idx="438">
                  <c:v>4.3432820588350303E-2</c:v>
                </c:pt>
                <c:pt idx="439">
                  <c:v>2.9621023684740184E-2</c:v>
                </c:pt>
                <c:pt idx="440">
                  <c:v>-0.35072261095047136</c:v>
                </c:pt>
                <c:pt idx="441">
                  <c:v>-0.71345925331115889</c:v>
                </c:pt>
                <c:pt idx="442">
                  <c:v>-5.6615568697452268E-2</c:v>
                </c:pt>
                <c:pt idx="443">
                  <c:v>-2.3756489157676603E-2</c:v>
                </c:pt>
                <c:pt idx="444">
                  <c:v>6.3538596034050002E-2</c:v>
                </c:pt>
                <c:pt idx="445">
                  <c:v>2.3530269041657389E-2</c:v>
                </c:pt>
                <c:pt idx="446">
                  <c:v>-0.47961309552192699</c:v>
                </c:pt>
                <c:pt idx="447">
                  <c:v>-8.5323184728622395E-2</c:v>
                </c:pt>
                <c:pt idx="448">
                  <c:v>-0.14013169705867787</c:v>
                </c:pt>
                <c:pt idx="449">
                  <c:v>5.0433717668056502E-2</c:v>
                </c:pt>
                <c:pt idx="450">
                  <c:v>1.21770789846778E-2</c:v>
                </c:pt>
                <c:pt idx="451">
                  <c:v>0.47971937060356101</c:v>
                </c:pt>
                <c:pt idx="452">
                  <c:v>0.5931660532951355</c:v>
                </c:pt>
                <c:pt idx="453">
                  <c:v>-2.8653770685196017E-2</c:v>
                </c:pt>
                <c:pt idx="454">
                  <c:v>-6.3601024448871599E-2</c:v>
                </c:pt>
                <c:pt idx="455">
                  <c:v>-0.271305322647095</c:v>
                </c:pt>
                <c:pt idx="456">
                  <c:v>-0.37508332729339638</c:v>
                </c:pt>
                <c:pt idx="457">
                  <c:v>2.8363142162561406E-2</c:v>
                </c:pt>
                <c:pt idx="458">
                  <c:v>0.42459324002265902</c:v>
                </c:pt>
                <c:pt idx="459">
                  <c:v>3.0263871885836185E-3</c:v>
                </c:pt>
                <c:pt idx="460">
                  <c:v>0.31882759928703497</c:v>
                </c:pt>
                <c:pt idx="461">
                  <c:v>0.25891131162643399</c:v>
                </c:pt>
                <c:pt idx="462">
                  <c:v>0.18258097767829901</c:v>
                </c:pt>
                <c:pt idx="463">
                  <c:v>8.4142582491040247E-3</c:v>
                </c:pt>
                <c:pt idx="464">
                  <c:v>1.2655955739319305E-2</c:v>
                </c:pt>
                <c:pt idx="465">
                  <c:v>9.6254982054234023E-2</c:v>
                </c:pt>
                <c:pt idx="466">
                  <c:v>2.7554566040635078E-2</c:v>
                </c:pt>
                <c:pt idx="467">
                  <c:v>-9.9213786423206149E-2</c:v>
                </c:pt>
                <c:pt idx="468">
                  <c:v>-0.16316789388656641</c:v>
                </c:pt>
                <c:pt idx="469">
                  <c:v>5.3158268332481398E-2</c:v>
                </c:pt>
                <c:pt idx="470">
                  <c:v>0.12463366985321049</c:v>
                </c:pt>
                <c:pt idx="471">
                  <c:v>-1.6107754781842207E-2</c:v>
                </c:pt>
                <c:pt idx="472">
                  <c:v>-0.173833668231964</c:v>
                </c:pt>
                <c:pt idx="473">
                  <c:v>1.5982192009687455E-2</c:v>
                </c:pt>
                <c:pt idx="474">
                  <c:v>0.34355387091636702</c:v>
                </c:pt>
                <c:pt idx="475">
                  <c:v>6.3216522336006414E-2</c:v>
                </c:pt>
                <c:pt idx="476">
                  <c:v>-0.27106246352195795</c:v>
                </c:pt>
                <c:pt idx="477">
                  <c:v>0.16330079734325387</c:v>
                </c:pt>
                <c:pt idx="478">
                  <c:v>0.40314149856567399</c:v>
                </c:pt>
                <c:pt idx="479">
                  <c:v>6.99987076222899E-3</c:v>
                </c:pt>
                <c:pt idx="480">
                  <c:v>-0.16226539015770086</c:v>
                </c:pt>
                <c:pt idx="481">
                  <c:v>0.14922511577606257</c:v>
                </c:pt>
                <c:pt idx="482">
                  <c:v>-0.150711759924889</c:v>
                </c:pt>
                <c:pt idx="483">
                  <c:v>-4.0981834754347914E-3</c:v>
                </c:pt>
                <c:pt idx="484">
                  <c:v>-0.67097467184066795</c:v>
                </c:pt>
                <c:pt idx="485">
                  <c:v>-8.2932963967323345E-2</c:v>
                </c:pt>
                <c:pt idx="486">
                  <c:v>-0.25051343441009405</c:v>
                </c:pt>
                <c:pt idx="487">
                  <c:v>-0.30230659246444891</c:v>
                </c:pt>
                <c:pt idx="488">
                  <c:v>-6.8830582313239783E-3</c:v>
                </c:pt>
                <c:pt idx="489">
                  <c:v>-0.17681488394737269</c:v>
                </c:pt>
                <c:pt idx="490">
                  <c:v>-1.15180399734527E-3</c:v>
                </c:pt>
                <c:pt idx="491">
                  <c:v>-4.3614972382783897E-2</c:v>
                </c:pt>
                <c:pt idx="492">
                  <c:v>-0.35204166173935025</c:v>
                </c:pt>
                <c:pt idx="493">
                  <c:v>-4.6977262943983099E-2</c:v>
                </c:pt>
                <c:pt idx="494">
                  <c:v>0.50611209869384799</c:v>
                </c:pt>
                <c:pt idx="495">
                  <c:v>0.14827400445938099</c:v>
                </c:pt>
                <c:pt idx="496">
                  <c:v>0.51576077938079801</c:v>
                </c:pt>
                <c:pt idx="497">
                  <c:v>4.9631450325250598E-2</c:v>
                </c:pt>
                <c:pt idx="498">
                  <c:v>0.17959094047546495</c:v>
                </c:pt>
                <c:pt idx="499">
                  <c:v>-8.6340747773647281E-2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24480"/>
        <c:axId val="90964736"/>
      </c:scatterChart>
      <c:valAx>
        <c:axId val="91524480"/>
        <c:scaling>
          <c:orientation val="minMax"/>
          <c:max val="1.5"/>
          <c:min val="-1.5"/>
        </c:scaling>
        <c:delete val="0"/>
        <c:axPos val="b"/>
        <c:numFmt formatCode="General" sourceLinked="1"/>
        <c:majorTickMark val="out"/>
        <c:minorTickMark val="none"/>
        <c:tickLblPos val="nextTo"/>
        <c:crossAx val="90964736"/>
        <c:crosses val="autoZero"/>
        <c:crossBetween val="midCat"/>
        <c:majorUnit val="0.5"/>
        <c:minorUnit val="0.1"/>
      </c:valAx>
      <c:valAx>
        <c:axId val="90964736"/>
        <c:scaling>
          <c:orientation val="minMax"/>
          <c:max val="1.5"/>
          <c:min val="-1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524480"/>
        <c:crosses val="autoZero"/>
        <c:crossBetween val="midCat"/>
        <c:majorUnit val="0.5"/>
        <c:minorUnit val="0.1"/>
      </c:valAx>
    </c:plotArea>
    <c:plotVisOnly val="1"/>
    <c:dispBlanksAs val="gap"/>
    <c:showDLblsOverMax val="0"/>
  </c:chart>
  <c:externalData r:id="rId1">
    <c:autoUpdate val="1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672336-1013-4EF5-898D-E69A3E2F3B9C}" type="doc">
      <dgm:prSet loTypeId="urn:microsoft.com/office/officeart/2005/8/layout/pList2#1" loCatId="list" qsTypeId="urn:microsoft.com/office/officeart/2005/8/quickstyle/3d1" qsCatId="3D" csTypeId="urn:microsoft.com/office/officeart/2005/8/colors/colorful5" csCatId="colorful" phldr="1"/>
      <dgm:spPr/>
    </dgm:pt>
    <dgm:pt modelId="{865804B8-FD34-4651-9D5B-99BA6EF47E49}">
      <dgm:prSet phldrT="[Text]"/>
      <dgm:spPr/>
      <dgm:t>
        <a:bodyPr/>
        <a:lstStyle/>
        <a:p>
          <a:r>
            <a: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User / movie metadata</a:t>
          </a:r>
          <a:endParaRPr lang="en-GB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BDAA2FB3-0111-4158-A2C9-52BF5CE74C84}">
      <dgm:prSet phldrT="[Text]"/>
      <dgm:spPr/>
      <dgm:t>
        <a:bodyPr/>
        <a:lstStyle/>
        <a:p>
          <a:r>
            <a: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3,900 movies / 6,040 users</a:t>
          </a:r>
          <a:endParaRPr lang="en-GB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0B7AD7E5-1E89-4EAA-8D11-1F9E2A94C3E0}">
      <dgm:prSet phldrT="[Text]"/>
      <dgm:spPr/>
      <dgm:t>
        <a:bodyPr/>
        <a:lstStyle/>
        <a:p>
          <a:r>
            <a: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1 million ratings</a:t>
          </a:r>
          <a:endParaRPr lang="en-GB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F89C339-1BAA-4BE4-9820-B617E9779242}">
      <dgm:prSet phldrT="[Text]"/>
      <dgm:spPr/>
      <dgm:t>
        <a:bodyPr/>
        <a:lstStyle/>
        <a:p>
          <a:r>
            <a:rPr lang="en-GB" dirty="0" err="1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MovieLens</a:t>
          </a:r>
          <a:r>
            <a: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Data</a:t>
          </a:r>
          <a:endParaRPr lang="en-GB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09763B52-6E10-4BE3-A65B-F5A09630935D}" type="sibTrans" cxnId="{B6CAC6DB-43E2-421A-8F2F-CB0E04511A72}">
      <dgm:prSet/>
      <dgm:spPr/>
      <dgm:t>
        <a:bodyPr/>
        <a:lstStyle/>
        <a:p>
          <a:endParaRPr lang="en-GB"/>
        </a:p>
      </dgm:t>
    </dgm:pt>
    <dgm:pt modelId="{DE8A0252-BCEB-40D7-9FD8-2811E1A10EAC}" type="parTrans" cxnId="{B6CAC6DB-43E2-421A-8F2F-CB0E04511A72}">
      <dgm:prSet/>
      <dgm:spPr/>
      <dgm:t>
        <a:bodyPr/>
        <a:lstStyle/>
        <a:p>
          <a:endParaRPr lang="en-GB"/>
        </a:p>
      </dgm:t>
    </dgm:pt>
    <dgm:pt modelId="{CFEA7622-E544-4B89-B1BD-B987AADEC5C4}" type="sibTrans" cxnId="{D4220E0E-D5F9-4FC5-8EFF-A7EB70C57A8F}">
      <dgm:prSet/>
      <dgm:spPr/>
      <dgm:t>
        <a:bodyPr/>
        <a:lstStyle/>
        <a:p>
          <a:endParaRPr lang="en-GB"/>
        </a:p>
      </dgm:t>
    </dgm:pt>
    <dgm:pt modelId="{699BDF68-7D7E-44CC-9E38-24DD408E1931}" type="parTrans" cxnId="{D4220E0E-D5F9-4FC5-8EFF-A7EB70C57A8F}">
      <dgm:prSet/>
      <dgm:spPr/>
      <dgm:t>
        <a:bodyPr/>
        <a:lstStyle/>
        <a:p>
          <a:endParaRPr lang="en-GB"/>
        </a:p>
      </dgm:t>
    </dgm:pt>
    <dgm:pt modelId="{4720B792-7AE7-4374-A1DB-F671FD096E6D}" type="sibTrans" cxnId="{1FBC8834-3225-42D8-8EF1-6A4E5FC414A1}">
      <dgm:prSet/>
      <dgm:spPr/>
      <dgm:t>
        <a:bodyPr/>
        <a:lstStyle/>
        <a:p>
          <a:endParaRPr lang="en-GB"/>
        </a:p>
      </dgm:t>
    </dgm:pt>
    <dgm:pt modelId="{D327388B-AC67-4996-BCAD-B0A7E34FE0F6}" type="parTrans" cxnId="{1FBC8834-3225-42D8-8EF1-6A4E5FC414A1}">
      <dgm:prSet/>
      <dgm:spPr/>
      <dgm:t>
        <a:bodyPr/>
        <a:lstStyle/>
        <a:p>
          <a:endParaRPr lang="en-GB"/>
        </a:p>
      </dgm:t>
    </dgm:pt>
    <dgm:pt modelId="{8A7C1F12-E1D2-4B50-8704-924048008D93}" type="sibTrans" cxnId="{1D35DC41-3DB0-48CC-80E7-4F09E0E4C271}">
      <dgm:prSet/>
      <dgm:spPr/>
      <dgm:t>
        <a:bodyPr/>
        <a:lstStyle/>
        <a:p>
          <a:endParaRPr lang="en-GB"/>
        </a:p>
      </dgm:t>
    </dgm:pt>
    <dgm:pt modelId="{BF867E0D-E217-4ED2-954B-25DCAD9E01B0}" type="parTrans" cxnId="{1D35DC41-3DB0-48CC-80E7-4F09E0E4C271}">
      <dgm:prSet/>
      <dgm:spPr/>
      <dgm:t>
        <a:bodyPr/>
        <a:lstStyle/>
        <a:p>
          <a:endParaRPr lang="en-GB"/>
        </a:p>
      </dgm:t>
    </dgm:pt>
    <dgm:pt modelId="{C08C7D3A-FBE0-44C7-89A0-7BF6B1B7500F}" type="pres">
      <dgm:prSet presAssocID="{A9672336-1013-4EF5-898D-E69A3E2F3B9C}" presName="Name0" presStyleCnt="0">
        <dgm:presLayoutVars>
          <dgm:dir/>
          <dgm:resizeHandles val="exact"/>
        </dgm:presLayoutVars>
      </dgm:prSet>
      <dgm:spPr/>
    </dgm:pt>
    <dgm:pt modelId="{98859F38-FA8B-415C-B952-CDB2134D3867}" type="pres">
      <dgm:prSet presAssocID="{A9672336-1013-4EF5-898D-E69A3E2F3B9C}" presName="bkgdShp" presStyleLbl="alignAccFollowNode1" presStyleIdx="0" presStyleCnt="1"/>
      <dgm:spPr/>
    </dgm:pt>
    <dgm:pt modelId="{A21455FA-D9C0-4BF3-9735-B7AC7A12896A}" type="pres">
      <dgm:prSet presAssocID="{A9672336-1013-4EF5-898D-E69A3E2F3B9C}" presName="linComp" presStyleCnt="0"/>
      <dgm:spPr/>
    </dgm:pt>
    <dgm:pt modelId="{653E5AFC-F953-4108-829C-06ECA57CF875}" type="pres">
      <dgm:prSet presAssocID="{FF89C339-1BAA-4BE4-9820-B617E9779242}" presName="compNode" presStyleCnt="0"/>
      <dgm:spPr/>
    </dgm:pt>
    <dgm:pt modelId="{37C5B6AF-B2C3-42CB-B185-9B29180D94D6}" type="pres">
      <dgm:prSet presAssocID="{FF89C339-1BAA-4BE4-9820-B617E9779242}" presName="node" presStyleLbl="node1" presStyleIdx="0" presStyleCnt="1" custLinFactNeighborX="647" custLinFactNeighborY="75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8D34BF-C097-4093-A8FF-713E007DB522}" type="pres">
      <dgm:prSet presAssocID="{FF89C339-1BAA-4BE4-9820-B617E9779242}" presName="invisiNode" presStyleLbl="node1" presStyleIdx="0" presStyleCnt="1"/>
      <dgm:spPr/>
    </dgm:pt>
    <dgm:pt modelId="{F1CFCC89-EA90-4B2B-A22E-22588D85D800}" type="pres">
      <dgm:prSet presAssocID="{FF89C339-1BAA-4BE4-9820-B617E9779242}" presName="imagNode" presStyleLbl="fgImgPlace1" presStyleIdx="0" presStyleCnt="1" custScaleX="51714" custScaleY="109057" custLinFactNeighborX="-1018" custLinFactNeighborY="-252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D35DC41-3DB0-48CC-80E7-4F09E0E4C271}" srcId="{FF89C339-1BAA-4BE4-9820-B617E9779242}" destId="{0B7AD7E5-1E89-4EAA-8D11-1F9E2A94C3E0}" srcOrd="0" destOrd="0" parTransId="{BF867E0D-E217-4ED2-954B-25DCAD9E01B0}" sibTransId="{8A7C1F12-E1D2-4B50-8704-924048008D93}"/>
    <dgm:cxn modelId="{B6CAC6DB-43E2-421A-8F2F-CB0E04511A72}" srcId="{A9672336-1013-4EF5-898D-E69A3E2F3B9C}" destId="{FF89C339-1BAA-4BE4-9820-B617E9779242}" srcOrd="0" destOrd="0" parTransId="{DE8A0252-BCEB-40D7-9FD8-2811E1A10EAC}" sibTransId="{09763B52-6E10-4BE3-A65B-F5A09630935D}"/>
    <dgm:cxn modelId="{BCC6BA6F-4C6C-4455-BC1C-735CE67CA70A}" type="presOf" srcId="{A9672336-1013-4EF5-898D-E69A3E2F3B9C}" destId="{C08C7D3A-FBE0-44C7-89A0-7BF6B1B7500F}" srcOrd="0" destOrd="0" presId="urn:microsoft.com/office/officeart/2005/8/layout/pList2#1"/>
    <dgm:cxn modelId="{CAF9B613-1D21-467C-B15B-2FE01CD7EB31}" type="presOf" srcId="{0B7AD7E5-1E89-4EAA-8D11-1F9E2A94C3E0}" destId="{37C5B6AF-B2C3-42CB-B185-9B29180D94D6}" srcOrd="0" destOrd="1" presId="urn:microsoft.com/office/officeart/2005/8/layout/pList2#1"/>
    <dgm:cxn modelId="{87FC6B68-3E51-4B19-82EF-45258E2F9AAF}" type="presOf" srcId="{FF89C339-1BAA-4BE4-9820-B617E9779242}" destId="{37C5B6AF-B2C3-42CB-B185-9B29180D94D6}" srcOrd="0" destOrd="0" presId="urn:microsoft.com/office/officeart/2005/8/layout/pList2#1"/>
    <dgm:cxn modelId="{5272AE15-363D-4797-8F6F-09C8502BCCEB}" type="presOf" srcId="{865804B8-FD34-4651-9D5B-99BA6EF47E49}" destId="{37C5B6AF-B2C3-42CB-B185-9B29180D94D6}" srcOrd="0" destOrd="3" presId="urn:microsoft.com/office/officeart/2005/8/layout/pList2#1"/>
    <dgm:cxn modelId="{D4220E0E-D5F9-4FC5-8EFF-A7EB70C57A8F}" srcId="{FF89C339-1BAA-4BE4-9820-B617E9779242}" destId="{865804B8-FD34-4651-9D5B-99BA6EF47E49}" srcOrd="2" destOrd="0" parTransId="{699BDF68-7D7E-44CC-9E38-24DD408E1931}" sibTransId="{CFEA7622-E544-4B89-B1BD-B987AADEC5C4}"/>
    <dgm:cxn modelId="{1FBC8834-3225-42D8-8EF1-6A4E5FC414A1}" srcId="{FF89C339-1BAA-4BE4-9820-B617E9779242}" destId="{BDAA2FB3-0111-4158-A2C9-52BF5CE74C84}" srcOrd="1" destOrd="0" parTransId="{D327388B-AC67-4996-BCAD-B0A7E34FE0F6}" sibTransId="{4720B792-7AE7-4374-A1DB-F671FD096E6D}"/>
    <dgm:cxn modelId="{5B87670D-1934-4E6A-91CC-3E35C774434B}" type="presOf" srcId="{BDAA2FB3-0111-4158-A2C9-52BF5CE74C84}" destId="{37C5B6AF-B2C3-42CB-B185-9B29180D94D6}" srcOrd="0" destOrd="2" presId="urn:microsoft.com/office/officeart/2005/8/layout/pList2#1"/>
    <dgm:cxn modelId="{41641C30-AFF2-4DFA-BC97-779892D4C8D7}" type="presParOf" srcId="{C08C7D3A-FBE0-44C7-89A0-7BF6B1B7500F}" destId="{98859F38-FA8B-415C-B952-CDB2134D3867}" srcOrd="0" destOrd="0" presId="urn:microsoft.com/office/officeart/2005/8/layout/pList2#1"/>
    <dgm:cxn modelId="{FA927BDD-7F9B-4F8C-BC81-1F5F93946D25}" type="presParOf" srcId="{C08C7D3A-FBE0-44C7-89A0-7BF6B1B7500F}" destId="{A21455FA-D9C0-4BF3-9735-B7AC7A12896A}" srcOrd="1" destOrd="0" presId="urn:microsoft.com/office/officeart/2005/8/layout/pList2#1"/>
    <dgm:cxn modelId="{9EE29CC6-596E-4894-9D21-50B0EDBAEC98}" type="presParOf" srcId="{A21455FA-D9C0-4BF3-9735-B7AC7A12896A}" destId="{653E5AFC-F953-4108-829C-06ECA57CF875}" srcOrd="0" destOrd="0" presId="urn:microsoft.com/office/officeart/2005/8/layout/pList2#1"/>
    <dgm:cxn modelId="{F69641E0-C75D-4790-8D4A-FA5EAC6553A1}" type="presParOf" srcId="{653E5AFC-F953-4108-829C-06ECA57CF875}" destId="{37C5B6AF-B2C3-42CB-B185-9B29180D94D6}" srcOrd="0" destOrd="0" presId="urn:microsoft.com/office/officeart/2005/8/layout/pList2#1"/>
    <dgm:cxn modelId="{634753A3-1245-4A16-9F49-E6894F87CAE0}" type="presParOf" srcId="{653E5AFC-F953-4108-829C-06ECA57CF875}" destId="{AC8D34BF-C097-4093-A8FF-713E007DB522}" srcOrd="1" destOrd="0" presId="urn:microsoft.com/office/officeart/2005/8/layout/pList2#1"/>
    <dgm:cxn modelId="{889D6A4F-E5C9-43EF-B3B1-870F5601169F}" type="presParOf" srcId="{653E5AFC-F953-4108-829C-06ECA57CF875}" destId="{F1CFCC89-EA90-4B2B-A22E-22588D85D800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2CC85B-78AA-4D02-811C-25961FB89224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GB"/>
        </a:p>
      </dgm:t>
    </dgm:pt>
    <dgm:pt modelId="{BC18D9F7-40EE-4F68-8430-0A9F89A93CE7}">
      <dgm:prSet/>
      <dgm:spPr/>
      <dgm:t>
        <a:bodyPr/>
        <a:lstStyle/>
        <a:p>
          <a:pPr rtl="0"/>
          <a:r>
            <a:rPr lang="en-GB" dirty="0" smtClean="0"/>
            <a:t>Ranking of content on web portals</a:t>
          </a:r>
          <a:endParaRPr lang="en-GB" dirty="0"/>
        </a:p>
      </dgm:t>
    </dgm:pt>
    <dgm:pt modelId="{13C05620-5996-4CAC-A230-5B03733A67D2}" type="parTrans" cxnId="{565B6995-803A-4FBC-98B9-21DAB7AEB38C}">
      <dgm:prSet/>
      <dgm:spPr/>
      <dgm:t>
        <a:bodyPr/>
        <a:lstStyle/>
        <a:p>
          <a:endParaRPr lang="en-GB"/>
        </a:p>
      </dgm:t>
    </dgm:pt>
    <dgm:pt modelId="{64FE7D9F-D46E-442F-B325-05547265D271}" type="sibTrans" cxnId="{565B6995-803A-4FBC-98B9-21DAB7AEB38C}">
      <dgm:prSet/>
      <dgm:spPr/>
      <dgm:t>
        <a:bodyPr/>
        <a:lstStyle/>
        <a:p>
          <a:endParaRPr lang="en-GB"/>
        </a:p>
      </dgm:t>
    </dgm:pt>
    <dgm:pt modelId="{80AD15AC-F5AE-44D8-A694-1D5AC44F3FE8}">
      <dgm:prSet/>
      <dgm:spPr/>
      <dgm:t>
        <a:bodyPr/>
        <a:lstStyle/>
        <a:p>
          <a:pPr rtl="0"/>
          <a:r>
            <a:rPr lang="en-GB" smtClean="0"/>
            <a:t>Online advertising (Display and Paid Search)</a:t>
          </a:r>
          <a:endParaRPr lang="en-GB"/>
        </a:p>
      </dgm:t>
    </dgm:pt>
    <dgm:pt modelId="{EA9E6E82-A04A-44B1-96D5-32449D7AD2EC}" type="parTrans" cxnId="{E5030B3F-F210-4B24-9B3F-95FBFE1D5CA8}">
      <dgm:prSet/>
      <dgm:spPr/>
      <dgm:t>
        <a:bodyPr/>
        <a:lstStyle/>
        <a:p>
          <a:endParaRPr lang="en-GB"/>
        </a:p>
      </dgm:t>
    </dgm:pt>
    <dgm:pt modelId="{D20A1C53-2661-41F9-B079-852E80BF45F8}" type="sibTrans" cxnId="{E5030B3F-F210-4B24-9B3F-95FBFE1D5CA8}">
      <dgm:prSet/>
      <dgm:spPr/>
      <dgm:t>
        <a:bodyPr/>
        <a:lstStyle/>
        <a:p>
          <a:endParaRPr lang="en-GB"/>
        </a:p>
      </dgm:t>
    </dgm:pt>
    <dgm:pt modelId="{B164ECD0-8644-49A9-8E13-DDA14AF3381D}">
      <dgm:prSet/>
      <dgm:spPr/>
      <dgm:t>
        <a:bodyPr/>
        <a:lstStyle/>
        <a:p>
          <a:pPr rtl="0"/>
          <a:r>
            <a:rPr lang="en-GB" smtClean="0"/>
            <a:t>Personalised web search</a:t>
          </a:r>
          <a:endParaRPr lang="en-GB"/>
        </a:p>
      </dgm:t>
    </dgm:pt>
    <dgm:pt modelId="{CD45D07C-A02F-4957-8332-C897EF04BB20}" type="parTrans" cxnId="{AC93A2B1-65E1-466E-9798-706BC104A024}">
      <dgm:prSet/>
      <dgm:spPr/>
      <dgm:t>
        <a:bodyPr/>
        <a:lstStyle/>
        <a:p>
          <a:endParaRPr lang="en-GB"/>
        </a:p>
      </dgm:t>
    </dgm:pt>
    <dgm:pt modelId="{B9B7BF6F-6B46-4832-9A3F-6A005FA818D1}" type="sibTrans" cxnId="{AC93A2B1-65E1-466E-9798-706BC104A024}">
      <dgm:prSet/>
      <dgm:spPr/>
      <dgm:t>
        <a:bodyPr/>
        <a:lstStyle/>
        <a:p>
          <a:endParaRPr lang="en-GB"/>
        </a:p>
      </dgm:t>
    </dgm:pt>
    <dgm:pt modelId="{8496872D-3732-425D-B593-C0CEC3E03997}">
      <dgm:prSet/>
      <dgm:spPr/>
      <dgm:t>
        <a:bodyPr/>
        <a:lstStyle/>
        <a:p>
          <a:pPr rtl="0"/>
          <a:r>
            <a:rPr lang="en-GB" smtClean="0"/>
            <a:t>Algorithm portfolio management</a:t>
          </a:r>
          <a:endParaRPr lang="en-GB"/>
        </a:p>
      </dgm:t>
    </dgm:pt>
    <dgm:pt modelId="{518CDE7B-63A4-485B-A2E2-B870B8AEE585}" type="parTrans" cxnId="{008C1BBC-F1AE-4685-84F6-3839CAA9E5A6}">
      <dgm:prSet/>
      <dgm:spPr/>
      <dgm:t>
        <a:bodyPr/>
        <a:lstStyle/>
        <a:p>
          <a:endParaRPr lang="en-GB"/>
        </a:p>
      </dgm:t>
    </dgm:pt>
    <dgm:pt modelId="{42D7C214-8E64-4773-A3EA-9EFBE09B71E6}" type="sibTrans" cxnId="{008C1BBC-F1AE-4685-84F6-3839CAA9E5A6}">
      <dgm:prSet/>
      <dgm:spPr/>
      <dgm:t>
        <a:bodyPr/>
        <a:lstStyle/>
        <a:p>
          <a:endParaRPr lang="en-GB"/>
        </a:p>
      </dgm:t>
    </dgm:pt>
    <dgm:pt modelId="{067FF8A9-8A12-40FD-A61B-6C402ECE0F9A}">
      <dgm:prSet/>
      <dgm:spPr/>
      <dgm:t>
        <a:bodyPr/>
        <a:lstStyle/>
        <a:p>
          <a:pPr rtl="0"/>
          <a:r>
            <a:rPr lang="en-GB" smtClean="0"/>
            <a:t>Tweet/News recommendation</a:t>
          </a:r>
          <a:endParaRPr lang="en-GB"/>
        </a:p>
      </dgm:t>
    </dgm:pt>
    <dgm:pt modelId="{7E9A9953-36DF-4F31-8F4A-31AC15697420}" type="parTrans" cxnId="{C97A9AEE-3FCE-4949-B0BA-6EE7BB01FB7B}">
      <dgm:prSet/>
      <dgm:spPr/>
      <dgm:t>
        <a:bodyPr/>
        <a:lstStyle/>
        <a:p>
          <a:endParaRPr lang="en-GB"/>
        </a:p>
      </dgm:t>
    </dgm:pt>
    <dgm:pt modelId="{47461D2F-9EC4-4404-B30F-03A1E2409385}" type="sibTrans" cxnId="{C97A9AEE-3FCE-4949-B0BA-6EE7BB01FB7B}">
      <dgm:prSet/>
      <dgm:spPr/>
      <dgm:t>
        <a:bodyPr/>
        <a:lstStyle/>
        <a:p>
          <a:endParaRPr lang="en-GB"/>
        </a:p>
      </dgm:t>
    </dgm:pt>
    <dgm:pt modelId="{C89EFB5C-A281-4877-86D5-9EBD34950A8C}">
      <dgm:prSet/>
      <dgm:spPr/>
      <dgm:t>
        <a:bodyPr/>
        <a:lstStyle/>
        <a:p>
          <a:pPr rtl="0"/>
          <a:r>
            <a:rPr lang="en-GB" smtClean="0"/>
            <a:t>Friends recommendation on social platforms</a:t>
          </a:r>
          <a:endParaRPr lang="en-GB"/>
        </a:p>
      </dgm:t>
    </dgm:pt>
    <dgm:pt modelId="{DD6C8D9F-82B2-49A1-9582-ABDA65A63D3A}" type="parTrans" cxnId="{2C048B0C-EA6D-45C0-8FBC-103180DDC071}">
      <dgm:prSet/>
      <dgm:spPr/>
      <dgm:t>
        <a:bodyPr/>
        <a:lstStyle/>
        <a:p>
          <a:endParaRPr lang="en-GB"/>
        </a:p>
      </dgm:t>
    </dgm:pt>
    <dgm:pt modelId="{7E0B2C18-8711-490E-BEB6-A45A24FF0A2B}" type="sibTrans" cxnId="{2C048B0C-EA6D-45C0-8FBC-103180DDC071}">
      <dgm:prSet/>
      <dgm:spPr/>
      <dgm:t>
        <a:bodyPr/>
        <a:lstStyle/>
        <a:p>
          <a:endParaRPr lang="en-GB"/>
        </a:p>
      </dgm:t>
    </dgm:pt>
    <dgm:pt modelId="{F681EF50-2853-45D5-A383-10E351C1E670}" type="pres">
      <dgm:prSet presAssocID="{072CC85B-78AA-4D02-811C-25961FB892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C7831D7-1C84-45AF-A0E6-A2F01CBBAF55}" type="pres">
      <dgm:prSet presAssocID="{BC18D9F7-40EE-4F68-8430-0A9F89A93CE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AE8E74-3426-4F38-A965-7A7664F1591F}" type="pres">
      <dgm:prSet presAssocID="{64FE7D9F-D46E-442F-B325-05547265D271}" presName="spacer" presStyleCnt="0"/>
      <dgm:spPr/>
    </dgm:pt>
    <dgm:pt modelId="{FE109730-F902-4847-AE13-52D6ABEE6685}" type="pres">
      <dgm:prSet presAssocID="{80AD15AC-F5AE-44D8-A694-1D5AC44F3FE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A6E6E0-3074-4E55-A5BA-D1340711067B}" type="pres">
      <dgm:prSet presAssocID="{D20A1C53-2661-41F9-B079-852E80BF45F8}" presName="spacer" presStyleCnt="0"/>
      <dgm:spPr/>
    </dgm:pt>
    <dgm:pt modelId="{CC33EDCE-B7BB-45C3-9D13-E5A3691EF751}" type="pres">
      <dgm:prSet presAssocID="{B164ECD0-8644-49A9-8E13-DDA14AF3381D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A45885-7B1E-465E-9E1C-C353FCD1250F}" type="pres">
      <dgm:prSet presAssocID="{B9B7BF6F-6B46-4832-9A3F-6A005FA818D1}" presName="spacer" presStyleCnt="0"/>
      <dgm:spPr/>
    </dgm:pt>
    <dgm:pt modelId="{D2859F59-DAC3-495C-8B91-AAAC648F8E1C}" type="pres">
      <dgm:prSet presAssocID="{8496872D-3732-425D-B593-C0CEC3E03997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611197-F597-4188-A458-E0BD6E26B80D}" type="pres">
      <dgm:prSet presAssocID="{42D7C214-8E64-4773-A3EA-9EFBE09B71E6}" presName="spacer" presStyleCnt="0"/>
      <dgm:spPr/>
    </dgm:pt>
    <dgm:pt modelId="{43424630-321C-4897-B396-1C49E54A4684}" type="pres">
      <dgm:prSet presAssocID="{067FF8A9-8A12-40FD-A61B-6C402ECE0F9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8B701A-F3D6-4E42-8BFA-EC2A0E4004C1}" type="pres">
      <dgm:prSet presAssocID="{47461D2F-9EC4-4404-B30F-03A1E2409385}" presName="spacer" presStyleCnt="0"/>
      <dgm:spPr/>
    </dgm:pt>
    <dgm:pt modelId="{91325B2D-5EEB-429D-AE5D-F9B1A753DABE}" type="pres">
      <dgm:prSet presAssocID="{C89EFB5C-A281-4877-86D5-9EBD34950A8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5030B3F-F210-4B24-9B3F-95FBFE1D5CA8}" srcId="{072CC85B-78AA-4D02-811C-25961FB89224}" destId="{80AD15AC-F5AE-44D8-A694-1D5AC44F3FE8}" srcOrd="1" destOrd="0" parTransId="{EA9E6E82-A04A-44B1-96D5-32449D7AD2EC}" sibTransId="{D20A1C53-2661-41F9-B079-852E80BF45F8}"/>
    <dgm:cxn modelId="{C97A9AEE-3FCE-4949-B0BA-6EE7BB01FB7B}" srcId="{072CC85B-78AA-4D02-811C-25961FB89224}" destId="{067FF8A9-8A12-40FD-A61B-6C402ECE0F9A}" srcOrd="4" destOrd="0" parTransId="{7E9A9953-36DF-4F31-8F4A-31AC15697420}" sibTransId="{47461D2F-9EC4-4404-B30F-03A1E2409385}"/>
    <dgm:cxn modelId="{565B6995-803A-4FBC-98B9-21DAB7AEB38C}" srcId="{072CC85B-78AA-4D02-811C-25961FB89224}" destId="{BC18D9F7-40EE-4F68-8430-0A9F89A93CE7}" srcOrd="0" destOrd="0" parTransId="{13C05620-5996-4CAC-A230-5B03733A67D2}" sibTransId="{64FE7D9F-D46E-442F-B325-05547265D271}"/>
    <dgm:cxn modelId="{28F48A37-642A-4EAF-BE07-4BD906AE37D1}" type="presOf" srcId="{067FF8A9-8A12-40FD-A61B-6C402ECE0F9A}" destId="{43424630-321C-4897-B396-1C49E54A4684}" srcOrd="0" destOrd="0" presId="urn:microsoft.com/office/officeart/2005/8/layout/vList2"/>
    <dgm:cxn modelId="{98BB67CB-6C22-42EF-A53C-4BE5B2AF2516}" type="presOf" srcId="{BC18D9F7-40EE-4F68-8430-0A9F89A93CE7}" destId="{FC7831D7-1C84-45AF-A0E6-A2F01CBBAF55}" srcOrd="0" destOrd="0" presId="urn:microsoft.com/office/officeart/2005/8/layout/vList2"/>
    <dgm:cxn modelId="{31CD081A-A5D5-4F88-BFD3-94FD9304429F}" type="presOf" srcId="{072CC85B-78AA-4D02-811C-25961FB89224}" destId="{F681EF50-2853-45D5-A383-10E351C1E670}" srcOrd="0" destOrd="0" presId="urn:microsoft.com/office/officeart/2005/8/layout/vList2"/>
    <dgm:cxn modelId="{2C048B0C-EA6D-45C0-8FBC-103180DDC071}" srcId="{072CC85B-78AA-4D02-811C-25961FB89224}" destId="{C89EFB5C-A281-4877-86D5-9EBD34950A8C}" srcOrd="5" destOrd="0" parTransId="{DD6C8D9F-82B2-49A1-9582-ABDA65A63D3A}" sibTransId="{7E0B2C18-8711-490E-BEB6-A45A24FF0A2B}"/>
    <dgm:cxn modelId="{AC93A2B1-65E1-466E-9798-706BC104A024}" srcId="{072CC85B-78AA-4D02-811C-25961FB89224}" destId="{B164ECD0-8644-49A9-8E13-DDA14AF3381D}" srcOrd="2" destOrd="0" parTransId="{CD45D07C-A02F-4957-8332-C897EF04BB20}" sibTransId="{B9B7BF6F-6B46-4832-9A3F-6A005FA818D1}"/>
    <dgm:cxn modelId="{69E4F397-D294-44DF-93FA-DDE4C3AFF3BA}" type="presOf" srcId="{80AD15AC-F5AE-44D8-A694-1D5AC44F3FE8}" destId="{FE109730-F902-4847-AE13-52D6ABEE6685}" srcOrd="0" destOrd="0" presId="urn:microsoft.com/office/officeart/2005/8/layout/vList2"/>
    <dgm:cxn modelId="{133E2346-AF17-4000-85AD-D1759CC394F2}" type="presOf" srcId="{C89EFB5C-A281-4877-86D5-9EBD34950A8C}" destId="{91325B2D-5EEB-429D-AE5D-F9B1A753DABE}" srcOrd="0" destOrd="0" presId="urn:microsoft.com/office/officeart/2005/8/layout/vList2"/>
    <dgm:cxn modelId="{0F118BFB-8C39-4368-A799-A3D855B0A632}" type="presOf" srcId="{B164ECD0-8644-49A9-8E13-DDA14AF3381D}" destId="{CC33EDCE-B7BB-45C3-9D13-E5A3691EF751}" srcOrd="0" destOrd="0" presId="urn:microsoft.com/office/officeart/2005/8/layout/vList2"/>
    <dgm:cxn modelId="{303F14DC-3EDA-44B1-9874-60355F09930D}" type="presOf" srcId="{8496872D-3732-425D-B593-C0CEC3E03997}" destId="{D2859F59-DAC3-495C-8B91-AAAC648F8E1C}" srcOrd="0" destOrd="0" presId="urn:microsoft.com/office/officeart/2005/8/layout/vList2"/>
    <dgm:cxn modelId="{008C1BBC-F1AE-4685-84F6-3839CAA9E5A6}" srcId="{072CC85B-78AA-4D02-811C-25961FB89224}" destId="{8496872D-3732-425D-B593-C0CEC3E03997}" srcOrd="3" destOrd="0" parTransId="{518CDE7B-63A4-485B-A2E2-B870B8AEE585}" sibTransId="{42D7C214-8E64-4773-A3EA-9EFBE09B71E6}"/>
    <dgm:cxn modelId="{C62B1876-1413-43C1-9434-12D301810779}" type="presParOf" srcId="{F681EF50-2853-45D5-A383-10E351C1E670}" destId="{FC7831D7-1C84-45AF-A0E6-A2F01CBBAF55}" srcOrd="0" destOrd="0" presId="urn:microsoft.com/office/officeart/2005/8/layout/vList2"/>
    <dgm:cxn modelId="{1C66F072-F0BC-4D09-8C67-E17E4F89F7DC}" type="presParOf" srcId="{F681EF50-2853-45D5-A383-10E351C1E670}" destId="{F9AE8E74-3426-4F38-A965-7A7664F1591F}" srcOrd="1" destOrd="0" presId="urn:microsoft.com/office/officeart/2005/8/layout/vList2"/>
    <dgm:cxn modelId="{D8726C9A-0607-4B22-AFA5-C239AC895D1C}" type="presParOf" srcId="{F681EF50-2853-45D5-A383-10E351C1E670}" destId="{FE109730-F902-4847-AE13-52D6ABEE6685}" srcOrd="2" destOrd="0" presId="urn:microsoft.com/office/officeart/2005/8/layout/vList2"/>
    <dgm:cxn modelId="{B6B439EB-538E-432B-BAFA-CA2C2FA82CEC}" type="presParOf" srcId="{F681EF50-2853-45D5-A383-10E351C1E670}" destId="{31A6E6E0-3074-4E55-A5BA-D1340711067B}" srcOrd="3" destOrd="0" presId="urn:microsoft.com/office/officeart/2005/8/layout/vList2"/>
    <dgm:cxn modelId="{268EE1C1-6F67-4C99-86A0-ACD92AFEA489}" type="presParOf" srcId="{F681EF50-2853-45D5-A383-10E351C1E670}" destId="{CC33EDCE-B7BB-45C3-9D13-E5A3691EF751}" srcOrd="4" destOrd="0" presId="urn:microsoft.com/office/officeart/2005/8/layout/vList2"/>
    <dgm:cxn modelId="{6653A525-4585-4D11-828D-BDE1BA64E4B4}" type="presParOf" srcId="{F681EF50-2853-45D5-A383-10E351C1E670}" destId="{C8A45885-7B1E-465E-9E1C-C353FCD1250F}" srcOrd="5" destOrd="0" presId="urn:microsoft.com/office/officeart/2005/8/layout/vList2"/>
    <dgm:cxn modelId="{3AE4DA80-6529-4DA1-88E5-4DBE709066B1}" type="presParOf" srcId="{F681EF50-2853-45D5-A383-10E351C1E670}" destId="{D2859F59-DAC3-495C-8B91-AAAC648F8E1C}" srcOrd="6" destOrd="0" presId="urn:microsoft.com/office/officeart/2005/8/layout/vList2"/>
    <dgm:cxn modelId="{E7283C69-F231-470A-A18D-D5672A60D41C}" type="presParOf" srcId="{F681EF50-2853-45D5-A383-10E351C1E670}" destId="{17611197-F597-4188-A458-E0BD6E26B80D}" srcOrd="7" destOrd="0" presId="urn:microsoft.com/office/officeart/2005/8/layout/vList2"/>
    <dgm:cxn modelId="{9FA3B377-BA65-4167-986D-CCDEB6201E55}" type="presParOf" srcId="{F681EF50-2853-45D5-A383-10E351C1E670}" destId="{43424630-321C-4897-B396-1C49E54A4684}" srcOrd="8" destOrd="0" presId="urn:microsoft.com/office/officeart/2005/8/layout/vList2"/>
    <dgm:cxn modelId="{7454F381-80B7-4786-94F3-1B285C80E510}" type="presParOf" srcId="{F681EF50-2853-45D5-A383-10E351C1E670}" destId="{BA8B701A-F3D6-4E42-8BFA-EC2A0E4004C1}" srcOrd="9" destOrd="0" presId="urn:microsoft.com/office/officeart/2005/8/layout/vList2"/>
    <dgm:cxn modelId="{C1F16E18-EB97-4C54-A9A5-8DA7EC16BB5B}" type="presParOf" srcId="{F681EF50-2853-45D5-A383-10E351C1E670}" destId="{91325B2D-5EEB-429D-AE5D-F9B1A753DAB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59F38-FA8B-415C-B952-CDB2134D3867}">
      <dsp:nvSpPr>
        <dsp:cNvPr id="0" name=""/>
        <dsp:cNvSpPr/>
      </dsp:nvSpPr>
      <dsp:spPr>
        <a:xfrm>
          <a:off x="0" y="0"/>
          <a:ext cx="7392680" cy="205910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CFCC89-EA90-4B2B-A22E-22588D85D800}">
      <dsp:nvSpPr>
        <dsp:cNvPr id="0" name=""/>
        <dsp:cNvSpPr/>
      </dsp:nvSpPr>
      <dsp:spPr>
        <a:xfrm>
          <a:off x="1828764" y="168068"/>
          <a:ext cx="3593667" cy="16467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7C5B6AF-B2C3-42CB-B185-9B29180D94D6}">
      <dsp:nvSpPr>
        <dsp:cNvPr id="0" name=""/>
        <dsp:cNvSpPr/>
      </dsp:nvSpPr>
      <dsp:spPr>
        <a:xfrm rot="10800000">
          <a:off x="266741" y="2059102"/>
          <a:ext cx="6949119" cy="251668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err="1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MovieLens</a:t>
          </a:r>
          <a:r>
            <a:rPr lang="en-GB" sz="3500" kern="1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Data</a:t>
          </a:r>
          <a:endParaRPr lang="en-GB" sz="35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1 million ratings</a:t>
          </a:r>
          <a:endParaRPr lang="en-GB" sz="27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3,900 movies / 6,040 users</a:t>
          </a:r>
          <a:endParaRPr lang="en-GB" sz="27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700" kern="1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User / movie metadata</a:t>
          </a:r>
          <a:endParaRPr lang="en-GB" sz="27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 rot="10800000">
        <a:off x="344138" y="2059102"/>
        <a:ext cx="6794325" cy="24392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831D7-1C84-45AF-A0E6-A2F01CBBAF55}">
      <dsp:nvSpPr>
        <dsp:cNvPr id="0" name=""/>
        <dsp:cNvSpPr/>
      </dsp:nvSpPr>
      <dsp:spPr>
        <a:xfrm>
          <a:off x="0" y="7760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Ranking of content on web portals</a:t>
          </a:r>
          <a:endParaRPr lang="en-GB" sz="2800" kern="1200" dirty="0"/>
        </a:p>
      </dsp:txBody>
      <dsp:txXfrm>
        <a:off x="32784" y="110390"/>
        <a:ext cx="7435422" cy="606012"/>
      </dsp:txXfrm>
    </dsp:sp>
    <dsp:sp modelId="{FE109730-F902-4847-AE13-52D6ABEE6685}">
      <dsp:nvSpPr>
        <dsp:cNvPr id="0" name=""/>
        <dsp:cNvSpPr/>
      </dsp:nvSpPr>
      <dsp:spPr>
        <a:xfrm>
          <a:off x="0" y="82982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9824"/>
                <a:lumOff val="1051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9824"/>
                <a:lumOff val="1051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9824"/>
                <a:lumOff val="1051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Online advertising (Display and Paid Search)</a:t>
          </a:r>
          <a:endParaRPr lang="en-GB" sz="2800" kern="1200"/>
        </a:p>
      </dsp:txBody>
      <dsp:txXfrm>
        <a:off x="32784" y="862610"/>
        <a:ext cx="7435422" cy="606012"/>
      </dsp:txXfrm>
    </dsp:sp>
    <dsp:sp modelId="{CC33EDCE-B7BB-45C3-9D13-E5A3691EF751}">
      <dsp:nvSpPr>
        <dsp:cNvPr id="0" name=""/>
        <dsp:cNvSpPr/>
      </dsp:nvSpPr>
      <dsp:spPr>
        <a:xfrm>
          <a:off x="0" y="158204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19649"/>
                <a:lumOff val="2102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19649"/>
                <a:lumOff val="2102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19649"/>
                <a:lumOff val="210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Personalised web search</a:t>
          </a:r>
          <a:endParaRPr lang="en-GB" sz="2800" kern="1200"/>
        </a:p>
      </dsp:txBody>
      <dsp:txXfrm>
        <a:off x="32784" y="1614830"/>
        <a:ext cx="7435422" cy="606012"/>
      </dsp:txXfrm>
    </dsp:sp>
    <dsp:sp modelId="{D2859F59-DAC3-495C-8B91-AAAC648F8E1C}">
      <dsp:nvSpPr>
        <dsp:cNvPr id="0" name=""/>
        <dsp:cNvSpPr/>
      </dsp:nvSpPr>
      <dsp:spPr>
        <a:xfrm>
          <a:off x="0" y="233426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29473"/>
                <a:lumOff val="31529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29473"/>
                <a:lumOff val="31529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29473"/>
                <a:lumOff val="315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Algorithm portfolio management</a:t>
          </a:r>
          <a:endParaRPr lang="en-GB" sz="2800" kern="1200"/>
        </a:p>
      </dsp:txBody>
      <dsp:txXfrm>
        <a:off x="32784" y="2367050"/>
        <a:ext cx="7435422" cy="606012"/>
      </dsp:txXfrm>
    </dsp:sp>
    <dsp:sp modelId="{43424630-321C-4897-B396-1C49E54A4684}">
      <dsp:nvSpPr>
        <dsp:cNvPr id="0" name=""/>
        <dsp:cNvSpPr/>
      </dsp:nvSpPr>
      <dsp:spPr>
        <a:xfrm>
          <a:off x="0" y="308648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39298"/>
                <a:lumOff val="42039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39298"/>
                <a:lumOff val="42039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39298"/>
                <a:lumOff val="420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Tweet/News recommendation</a:t>
          </a:r>
          <a:endParaRPr lang="en-GB" sz="2800" kern="1200"/>
        </a:p>
      </dsp:txBody>
      <dsp:txXfrm>
        <a:off x="32784" y="3119270"/>
        <a:ext cx="7435422" cy="606012"/>
      </dsp:txXfrm>
    </dsp:sp>
    <dsp:sp modelId="{91325B2D-5EEB-429D-AE5D-F9B1A753DABE}">
      <dsp:nvSpPr>
        <dsp:cNvPr id="0" name=""/>
        <dsp:cNvSpPr/>
      </dsp:nvSpPr>
      <dsp:spPr>
        <a:xfrm>
          <a:off x="0" y="3838706"/>
          <a:ext cx="7500990" cy="6715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49122"/>
                <a:lumOff val="52549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49122"/>
                <a:lumOff val="52549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49122"/>
                <a:lumOff val="52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xmlns:mc="http://schemas.openxmlformats.org/markup-compatibility/2006" xmlns:a14="http://schemas.microsoft.com/office/drawing/2010/main" val="000000" mc:Ignorable="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Friends recommendation on social platforms</a:t>
          </a:r>
          <a:endParaRPr lang="en-GB" sz="2800" kern="1200"/>
        </a:p>
      </dsp:txBody>
      <dsp:txXfrm>
        <a:off x="32784" y="3871490"/>
        <a:ext cx="7435422" cy="606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0.33123</cdr:x>
      <cdr:y>0.89275</cdr:y>
    </cdr:from>
    <cdr:to>
      <cdr:x>0.55879</cdr:x>
      <cdr:y>0.94109</cdr:y>
    </cdr:to>
    <cdr:sp macro="" textlink="">
      <cdr:nvSpPr>
        <cdr:cNvPr id="2" name="Line Callout 2 1"/>
        <cdr:cNvSpPr/>
      </cdr:nvSpPr>
      <cdr:spPr>
        <a:xfrm xmlns:a="http://schemas.openxmlformats.org/drawingml/2006/main">
          <a:off x="2495551" y="5629284"/>
          <a:ext cx="1714499" cy="304791"/>
        </a:xfrm>
        <a:prstGeom xmlns:a="http://schemas.openxmlformats.org/drawingml/2006/main" prst="borderCallout2">
          <a:avLst>
            <a:gd name="adj1" fmla="val -753"/>
            <a:gd name="adj2" fmla="val -75"/>
            <a:gd name="adj3" fmla="val -53881"/>
            <a:gd name="adj4" fmla="val -13531"/>
            <a:gd name="adj5" fmla="val -206482"/>
            <a:gd name="adj6" fmla="val -13679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A Cinderella</a:t>
          </a:r>
          <a:r>
            <a:rPr lang="en-US" sz="1400" baseline="0">
              <a:solidFill>
                <a:sysClr val="windowText" lastClr="000000"/>
              </a:solidFill>
            </a:rPr>
            <a:t> Story</a:t>
          </a:r>
          <a:endParaRPr lang="en-US" sz="14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0.57143</cdr:x>
      <cdr:y>0.73263</cdr:y>
    </cdr:from>
    <cdr:to>
      <cdr:x>0.8268</cdr:x>
      <cdr:y>0.78097</cdr:y>
    </cdr:to>
    <cdr:sp macro="" textlink="">
      <cdr:nvSpPr>
        <cdr:cNvPr id="3" name="Line Callout 2 2"/>
        <cdr:cNvSpPr/>
      </cdr:nvSpPr>
      <cdr:spPr>
        <a:xfrm xmlns:a="http://schemas.openxmlformats.org/drawingml/2006/main">
          <a:off x="4305300" y="4619634"/>
          <a:ext cx="1924050" cy="304791"/>
        </a:xfrm>
        <a:prstGeom xmlns:a="http://schemas.openxmlformats.org/drawingml/2006/main" prst="borderCallout2">
          <a:avLst>
            <a:gd name="adj1" fmla="val -753"/>
            <a:gd name="adj2" fmla="val -75"/>
            <a:gd name="adj3" fmla="val -53881"/>
            <a:gd name="adj4" fmla="val -13531"/>
            <a:gd name="adj5" fmla="val -122105"/>
            <a:gd name="adj6" fmla="val -13679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AI:</a:t>
          </a:r>
          <a:r>
            <a:rPr lang="en-US" sz="1400" baseline="0">
              <a:solidFill>
                <a:sysClr val="windowText" lastClr="000000"/>
              </a:solidFill>
            </a:rPr>
            <a:t> Artificial Intelligence</a:t>
          </a:r>
          <a:r>
            <a:rPr lang="en-US" sz="1400">
              <a:solidFill>
                <a:sysClr val="windowText" lastClr="000000"/>
              </a:solidFill>
            </a:rPr>
            <a:t> </a:t>
          </a:r>
        </a:p>
      </cdr:txBody>
    </cdr:sp>
  </cdr:relSizeAnchor>
  <cdr:relSizeAnchor xmlns:cdr="http://schemas.openxmlformats.org/drawingml/2006/chartDrawing">
    <cdr:from>
      <cdr:x>0.27939</cdr:x>
      <cdr:y>0.11783</cdr:y>
    </cdr:from>
    <cdr:to>
      <cdr:x>0.42478</cdr:x>
      <cdr:y>0.16616</cdr:y>
    </cdr:to>
    <cdr:sp macro="" textlink="">
      <cdr:nvSpPr>
        <cdr:cNvPr id="4" name="Line Callout 2 3"/>
        <cdr:cNvSpPr/>
      </cdr:nvSpPr>
      <cdr:spPr>
        <a:xfrm xmlns:a="http://schemas.openxmlformats.org/drawingml/2006/main">
          <a:off x="2105025" y="742959"/>
          <a:ext cx="1095375" cy="304791"/>
        </a:xfrm>
        <a:prstGeom xmlns:a="http://schemas.openxmlformats.org/drawingml/2006/main" prst="borderCallout2">
          <a:avLst>
            <a:gd name="adj1" fmla="val 99250"/>
            <a:gd name="adj2" fmla="val -547"/>
            <a:gd name="adj3" fmla="val 158625"/>
            <a:gd name="adj4" fmla="val -16139"/>
            <a:gd name="adj5" fmla="val 431037"/>
            <a:gd name="adj6" fmla="val -16287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24: Season 3</a:t>
          </a:r>
        </a:p>
      </cdr:txBody>
    </cdr:sp>
  </cdr:relSizeAnchor>
  <cdr:relSizeAnchor xmlns:cdr="http://schemas.openxmlformats.org/drawingml/2006/chartDrawing">
    <cdr:from>
      <cdr:x>0.62579</cdr:x>
      <cdr:y>0.10423</cdr:y>
    </cdr:from>
    <cdr:to>
      <cdr:x>0.76359</cdr:x>
      <cdr:y>0.15257</cdr:y>
    </cdr:to>
    <cdr:sp macro="" textlink="">
      <cdr:nvSpPr>
        <cdr:cNvPr id="5" name="Line Callout 2 4"/>
        <cdr:cNvSpPr/>
      </cdr:nvSpPr>
      <cdr:spPr>
        <a:xfrm xmlns:a="http://schemas.openxmlformats.org/drawingml/2006/main">
          <a:off x="4714875" y="657234"/>
          <a:ext cx="1038225" cy="304791"/>
        </a:xfrm>
        <a:prstGeom xmlns:a="http://schemas.openxmlformats.org/drawingml/2006/main" prst="borderCallout2">
          <a:avLst>
            <a:gd name="adj1" fmla="val 102375"/>
            <a:gd name="adj2" fmla="val 100842"/>
            <a:gd name="adj3" fmla="val 211752"/>
            <a:gd name="adj4" fmla="val 130506"/>
            <a:gd name="adj5" fmla="val 424786"/>
            <a:gd name="adj6" fmla="val 129440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Adaptation</a:t>
          </a:r>
        </a:p>
      </cdr:txBody>
    </cdr:sp>
  </cdr:relSizeAnchor>
  <cdr:relSizeAnchor xmlns:cdr="http://schemas.openxmlformats.org/drawingml/2006/chartDrawing">
    <cdr:from>
      <cdr:x>0.5512</cdr:x>
      <cdr:y>0.49547</cdr:y>
    </cdr:from>
    <cdr:to>
      <cdr:x>0.77497</cdr:x>
      <cdr:y>0.54381</cdr:y>
    </cdr:to>
    <cdr:sp macro="" textlink="">
      <cdr:nvSpPr>
        <cdr:cNvPr id="6" name="Line Callout 2 5"/>
        <cdr:cNvSpPr/>
      </cdr:nvSpPr>
      <cdr:spPr>
        <a:xfrm xmlns:a="http://schemas.openxmlformats.org/drawingml/2006/main">
          <a:off x="4152900" y="3124209"/>
          <a:ext cx="1685925" cy="304791"/>
        </a:xfrm>
        <a:prstGeom xmlns:a="http://schemas.openxmlformats.org/drawingml/2006/main" prst="borderCallout2">
          <a:avLst>
            <a:gd name="adj1" fmla="val -3878"/>
            <a:gd name="adj2" fmla="val 99925"/>
            <a:gd name="adj3" fmla="val -53881"/>
            <a:gd name="adj4" fmla="val 112457"/>
            <a:gd name="adj5" fmla="val -334611"/>
            <a:gd name="adj6" fmla="val 112309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A Clockwork Orange</a:t>
          </a:r>
        </a:p>
      </cdr:txBody>
    </cdr:sp>
  </cdr:relSizeAnchor>
  <cdr:relSizeAnchor xmlns:cdr="http://schemas.openxmlformats.org/drawingml/2006/chartDrawing">
    <cdr:from>
      <cdr:x>0.06827</cdr:x>
      <cdr:y>0.5423</cdr:y>
    </cdr:from>
    <cdr:to>
      <cdr:x>0.23515</cdr:x>
      <cdr:y>0.59063</cdr:y>
    </cdr:to>
    <cdr:sp macro="" textlink="">
      <cdr:nvSpPr>
        <cdr:cNvPr id="7" name="Line Callout 2 6"/>
        <cdr:cNvSpPr/>
      </cdr:nvSpPr>
      <cdr:spPr>
        <a:xfrm xmlns:a="http://schemas.openxmlformats.org/drawingml/2006/main">
          <a:off x="514350" y="3419484"/>
          <a:ext cx="1257299" cy="304791"/>
        </a:xfrm>
        <a:prstGeom xmlns:a="http://schemas.openxmlformats.org/drawingml/2006/main" prst="borderCallout2">
          <a:avLst>
            <a:gd name="adj1" fmla="val 102375"/>
            <a:gd name="adj2" fmla="val 100683"/>
            <a:gd name="adj3" fmla="val 171126"/>
            <a:gd name="adj4" fmla="val 115257"/>
            <a:gd name="adj5" fmla="val 440412"/>
            <a:gd name="adj6" fmla="val 115109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A Knights Tale</a:t>
          </a:r>
        </a:p>
      </cdr:txBody>
    </cdr:sp>
  </cdr:relSizeAnchor>
  <cdr:relSizeAnchor xmlns:cdr="http://schemas.openxmlformats.org/drawingml/2006/chartDrawing">
    <cdr:from>
      <cdr:x>0.06321</cdr:x>
      <cdr:y>0.24773</cdr:y>
    </cdr:from>
    <cdr:to>
      <cdr:x>0.2086</cdr:x>
      <cdr:y>0.29607</cdr:y>
    </cdr:to>
    <cdr:sp macro="" textlink="">
      <cdr:nvSpPr>
        <cdr:cNvPr id="8" name="Line Callout 2 7"/>
        <cdr:cNvSpPr/>
      </cdr:nvSpPr>
      <cdr:spPr>
        <a:xfrm xmlns:a="http://schemas.openxmlformats.org/drawingml/2006/main">
          <a:off x="476250" y="1562100"/>
          <a:ext cx="1095375" cy="304791"/>
        </a:xfrm>
        <a:prstGeom xmlns:a="http://schemas.openxmlformats.org/drawingml/2006/main" prst="borderCallout2">
          <a:avLst>
            <a:gd name="adj1" fmla="val 99250"/>
            <a:gd name="adj2" fmla="val 99453"/>
            <a:gd name="adj3" fmla="val 105499"/>
            <a:gd name="adj4" fmla="val 100383"/>
            <a:gd name="adj5" fmla="val 321658"/>
            <a:gd name="adj6" fmla="val 121104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>
              <a:solidFill>
                <a:sysClr val="windowText" lastClr="000000"/>
              </a:solidFill>
            </a:rPr>
            <a:t>24: Season 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695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0294A-17D9-41AE-AA20-DF86407EFBAC}" type="datetimeFigureOut">
              <a:rPr lang="en-US" smtClean="0"/>
              <a:pPr/>
              <a:t>3/18/2010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75965-AFCA-4E73-B5ED-9EA4E6C1E0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04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75965-AFCA-4E73-B5ED-9EA4E6C1E04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29" y="333375"/>
            <a:ext cx="7462860" cy="1309675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488" y="1714488"/>
            <a:ext cx="6048375" cy="1428760"/>
          </a:xfrm>
        </p:spPr>
        <p:txBody>
          <a:bodyPr/>
          <a:lstStyle>
            <a:lvl1pPr marL="0" indent="0" algn="r">
              <a:buFontTx/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1562" y="1484313"/>
            <a:ext cx="3524250" cy="45878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8212" y="1484313"/>
            <a:ext cx="3524250" cy="45878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33375"/>
            <a:ext cx="80708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5786" y="1484313"/>
            <a:ext cx="7500990" cy="458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0">
          <a:solidFill>
            <a:schemeClr val="tx1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tags" Target="../tags/tag7.xml"/><Relationship Id="rId21" Type="http://schemas.openxmlformats.org/officeDocument/2006/relationships/image" Target="../media/image17.png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6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image" Target="../media/image20.png"/><Relationship Id="rId5" Type="http://schemas.openxmlformats.org/officeDocument/2006/relationships/tags" Target="../tags/tag9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tags" Target="../tags/tag14.xml"/><Relationship Id="rId19" Type="http://schemas.openxmlformats.org/officeDocument/2006/relationships/image" Target="../media/image15.pn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notesSlide" Target="../notesSlides/notesSlide1.xml"/><Relationship Id="rId2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7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6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25.png"/><Relationship Id="rId5" Type="http://schemas.openxmlformats.org/officeDocument/2006/relationships/tags" Target="../tags/tag21.xml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tags" Target="../tags/tag20.xml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26.xml"/><Relationship Id="rId7" Type="http://schemas.openxmlformats.org/officeDocument/2006/relationships/image" Target="../media/image25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3.png"/><Relationship Id="rId5" Type="http://schemas.openxmlformats.org/officeDocument/2006/relationships/tags" Target="../tags/tag28.xml"/><Relationship Id="rId10" Type="http://schemas.openxmlformats.org/officeDocument/2006/relationships/image" Target="../media/image32.png"/><Relationship Id="rId4" Type="http://schemas.openxmlformats.org/officeDocument/2006/relationships/tags" Target="../tags/tag27.xml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7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36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35.png"/><Relationship Id="rId5" Type="http://schemas.openxmlformats.org/officeDocument/2006/relationships/tags" Target="../tags/tag33.xm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tags" Target="../tags/tag32.xml"/><Relationship Id="rId9" Type="http://schemas.openxmlformats.org/officeDocument/2006/relationships/image" Target="../media/image30.png"/><Relationship Id="rId1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7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46.png"/><Relationship Id="rId5" Type="http://schemas.openxmlformats.org/officeDocument/2006/relationships/tags" Target="../tags/tag43.xml"/><Relationship Id="rId10" Type="http://schemas.openxmlformats.org/officeDocument/2006/relationships/image" Target="../media/image45.png"/><Relationship Id="rId4" Type="http://schemas.openxmlformats.org/officeDocument/2006/relationships/tags" Target="../tags/tag42.xml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0787" y="1819275"/>
            <a:ext cx="8367302" cy="830263"/>
          </a:xfrm>
          <a:noFill/>
        </p:spPr>
        <p:txBody>
          <a:bodyPr/>
          <a:lstStyle/>
          <a:p>
            <a:pPr algn="l"/>
            <a:r>
              <a:rPr lang="en-GB" sz="8000" b="0" dirty="0" smtClean="0"/>
              <a:t>Matchbox</a:t>
            </a:r>
            <a:r>
              <a:rPr lang="en-GB" b="0" dirty="0" smtClean="0"/>
              <a:t> </a:t>
            </a:r>
            <a:br>
              <a:rPr lang="en-GB" b="0" dirty="0" smtClean="0"/>
            </a:br>
            <a:r>
              <a:rPr lang="en-GB" sz="2800" b="0" dirty="0" smtClean="0">
                <a:effectLst/>
              </a:rPr>
              <a:t>General Purpose, Scalable Bayesian Recommendations</a:t>
            </a:r>
            <a:endParaRPr lang="uk-UA" sz="2800" b="0" dirty="0">
              <a:effectLst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17813" y="4433880"/>
            <a:ext cx="5573712" cy="130969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b="0" dirty="0" smtClean="0">
                <a:solidFill>
                  <a:schemeClr val="tx1"/>
                </a:solidFill>
              </a:rPr>
              <a:t>David Stern, Thore Graepel, Ralf Herbrich</a:t>
            </a:r>
          </a:p>
          <a:p>
            <a:pPr>
              <a:lnSpc>
                <a:spcPct val="90000"/>
              </a:lnSpc>
            </a:pPr>
            <a:r>
              <a:rPr lang="en-GB" sz="2000" b="0" dirty="0" smtClean="0"/>
              <a:t>Online Services and Advertising Group</a:t>
            </a:r>
          </a:p>
          <a:p>
            <a:pPr>
              <a:lnSpc>
                <a:spcPct val="90000"/>
              </a:lnSpc>
            </a:pPr>
            <a:r>
              <a:rPr lang="en-GB" sz="2000" b="0" dirty="0" smtClean="0"/>
              <a:t>MSR Cambridge</a:t>
            </a:r>
            <a:endParaRPr lang="uk-UA" sz="20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386942"/>
            <a:ext cx="7710144" cy="4587893"/>
          </a:xfrm>
        </p:spPr>
        <p:txBody>
          <a:bodyPr/>
          <a:lstStyle/>
          <a:p>
            <a:r>
              <a:rPr lang="en-GB" dirty="0" smtClean="0">
                <a:effectLst/>
              </a:rPr>
              <a:t>Motivation.</a:t>
            </a:r>
          </a:p>
          <a:p>
            <a:r>
              <a:rPr lang="en-GB" dirty="0" smtClean="0">
                <a:effectLst/>
              </a:rPr>
              <a:t>Matchbox model.</a:t>
            </a:r>
          </a:p>
          <a:p>
            <a:r>
              <a:rPr lang="en-GB" dirty="0" smtClean="0"/>
              <a:t>Model Training.</a:t>
            </a:r>
            <a:endParaRPr lang="en-GB" dirty="0" smtClean="0">
              <a:effectLst/>
            </a:endParaRPr>
          </a:p>
          <a:p>
            <a:r>
              <a:rPr lang="en-GB" dirty="0" smtClean="0">
                <a:effectLst/>
              </a:rPr>
              <a:t>Accuracy.</a:t>
            </a:r>
          </a:p>
          <a:p>
            <a:r>
              <a:rPr lang="en-GB" dirty="0" smtClean="0">
                <a:effectLst/>
              </a:rPr>
              <a:t>Generating Fast Recommendations.</a:t>
            </a:r>
          </a:p>
          <a:p>
            <a:r>
              <a:rPr lang="en-GB" dirty="0" smtClean="0"/>
              <a:t>Compositionality</a:t>
            </a:r>
          </a:p>
          <a:p>
            <a:r>
              <a:rPr lang="en-GB" dirty="0" smtClean="0">
                <a:effectLst/>
              </a:rPr>
              <a:t>Applications</a:t>
            </a: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33375"/>
            <a:ext cx="8420100" cy="508000"/>
          </a:xfrm>
        </p:spPr>
        <p:txBody>
          <a:bodyPr/>
          <a:lstStyle/>
          <a:p>
            <a:r>
              <a:rPr lang="en-GB" dirty="0" smtClean="0"/>
              <a:t>Large scale personal recommendations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2643174" y="4572008"/>
            <a:ext cx="3500462" cy="128588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 rot="20170415">
            <a:off x="3787742" y="2547444"/>
            <a:ext cx="276917" cy="1745080"/>
          </a:xfrm>
          <a:prstGeom prst="down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 rot="1562176">
            <a:off x="4734997" y="2575779"/>
            <a:ext cx="276917" cy="1750514"/>
          </a:xfrm>
          <a:prstGeom prst="down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928662" y="1785926"/>
            <a:ext cx="285752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</a:t>
            </a:r>
            <a:endParaRPr lang="en-GB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3286116" y="4857760"/>
            <a:ext cx="561980" cy="58102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5-Point Star 10"/>
          <p:cNvSpPr/>
          <p:nvPr/>
        </p:nvSpPr>
        <p:spPr>
          <a:xfrm>
            <a:off x="4071934" y="4857760"/>
            <a:ext cx="633418" cy="58102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5-Point Star 11"/>
          <p:cNvSpPr/>
          <p:nvPr/>
        </p:nvSpPr>
        <p:spPr>
          <a:xfrm>
            <a:off x="4929190" y="4857760"/>
            <a:ext cx="633418" cy="58102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000628" y="1785926"/>
            <a:ext cx="285752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Item</a:t>
            </a:r>
            <a:endParaRPr lang="en-GB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http://www.allteknetworks.com/j0409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496"/>
            <a:ext cx="1285884" cy="1836979"/>
          </a:xfrm>
          <a:prstGeom prst="rect">
            <a:avLst/>
          </a:prstGeom>
          <a:noFill/>
          <a:ln w="19050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http://www.digitalcamerasegment.com/images/Digital%20Camera%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857496"/>
            <a:ext cx="1643074" cy="1643074"/>
          </a:xfrm>
          <a:prstGeom prst="rect">
            <a:avLst/>
          </a:prstGeom>
          <a:noFill/>
        </p:spPr>
      </p:pic>
      <p:pic>
        <p:nvPicPr>
          <p:cNvPr id="22530" name="Picture 2" descr="http://www.trustedreviews.com/images/article/inline/4912-CanonIXUS753qu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8610" y="2980154"/>
            <a:ext cx="1876482" cy="1407362"/>
          </a:xfrm>
          <a:prstGeom prst="rect">
            <a:avLst/>
          </a:prstGeom>
          <a:noFill/>
        </p:spPr>
      </p:pic>
      <p:pic>
        <p:nvPicPr>
          <p:cNvPr id="15" name="Picture 2" descr="http://www.truthtechpolygraph.com/assets/images/mouse_click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6095" y="4430656"/>
            <a:ext cx="1960416" cy="1960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sp>
        <p:nvSpPr>
          <p:cNvPr id="19" name="Right Arrow 18"/>
          <p:cNvSpPr/>
          <p:nvPr/>
        </p:nvSpPr>
        <p:spPr>
          <a:xfrm flipH="1">
            <a:off x="3080084" y="3288631"/>
            <a:ext cx="2462463" cy="66574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" descr="http://www.digitalcamrepair.com/images/nikon-d40-digital-camer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04774" y="2887579"/>
            <a:ext cx="1984934" cy="1668430"/>
          </a:xfrm>
          <a:prstGeom prst="rect">
            <a:avLst/>
          </a:prstGeom>
          <a:noFill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96513" y="2794568"/>
            <a:ext cx="2969114" cy="2750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9" grpId="0" animBg="1"/>
      <p:bldP spid="1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Collaborative Filtering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2431084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3254241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4094360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4978886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5869565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6696585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1643042" y="3034550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1643042" y="3886815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43042" y="4692742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43042" y="5462029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470205" y="4214818"/>
            <a:ext cx="1107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Users</a:t>
            </a:r>
            <a:endParaRPr lang="en-GB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4810" y="1358801"/>
            <a:ext cx="1114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Items</a:t>
            </a:r>
            <a:endParaRPr lang="en-GB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40" name="Shape 43"/>
          <p:cNvCxnSpPr>
            <a:stCxn id="4" idx="4"/>
            <a:endCxn id="92" idx="0"/>
          </p:cNvCxnSpPr>
          <p:nvPr/>
        </p:nvCxnSpPr>
        <p:spPr>
          <a:xfrm rot="5400000">
            <a:off x="3206066" y="2762795"/>
            <a:ext cx="524979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3"/>
          <p:cNvCxnSpPr>
            <a:stCxn id="9" idx="6"/>
            <a:endCxn id="92" idx="2"/>
          </p:cNvCxnSpPr>
          <p:nvPr/>
        </p:nvCxnSpPr>
        <p:spPr>
          <a:xfrm>
            <a:off x="2071670" y="3248864"/>
            <a:ext cx="1174540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3246210" y="3025285"/>
            <a:ext cx="444690" cy="447158"/>
            <a:chOff x="8121794" y="4004527"/>
            <a:chExt cx="444690" cy="447158"/>
          </a:xfrm>
        </p:grpSpPr>
        <p:sp>
          <p:nvSpPr>
            <p:cNvPr id="9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3" name="5-Point Star 92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086329" y="3025285"/>
            <a:ext cx="444690" cy="447158"/>
            <a:chOff x="8121794" y="4004527"/>
            <a:chExt cx="444690" cy="447158"/>
          </a:xfrm>
        </p:grpSpPr>
        <p:sp>
          <p:nvSpPr>
            <p:cNvPr id="107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08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109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13" name="5-Point Star 112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5-Point Star 113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5-Point Star 114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0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11" name="5-Point Star 110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5-Point Star 111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28" name="Group 127"/>
          <p:cNvGrpSpPr/>
          <p:nvPr/>
        </p:nvGrpSpPr>
        <p:grpSpPr>
          <a:xfrm>
            <a:off x="2423053" y="3877550"/>
            <a:ext cx="444690" cy="447158"/>
            <a:chOff x="8121794" y="4004527"/>
            <a:chExt cx="444690" cy="447158"/>
          </a:xfrm>
        </p:grpSpPr>
        <p:sp>
          <p:nvSpPr>
            <p:cNvPr id="129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30" name="Group 36"/>
            <p:cNvGrpSpPr/>
            <p:nvPr/>
          </p:nvGrpSpPr>
          <p:grpSpPr>
            <a:xfrm>
              <a:off x="8209800" y="4059666"/>
              <a:ext cx="252410" cy="275714"/>
              <a:chOff x="5025442" y="4861771"/>
              <a:chExt cx="252410" cy="275714"/>
            </a:xfrm>
          </p:grpSpPr>
          <p:grpSp>
            <p:nvGrpSpPr>
              <p:cNvPr id="131" name="Group 35"/>
              <p:cNvGrpSpPr/>
              <p:nvPr/>
            </p:nvGrpSpPr>
            <p:grpSpPr>
              <a:xfrm>
                <a:off x="5033463" y="5006150"/>
                <a:ext cx="244389" cy="131335"/>
                <a:chOff x="5033463" y="5006150"/>
                <a:chExt cx="244389" cy="131335"/>
              </a:xfrm>
            </p:grpSpPr>
            <p:sp>
              <p:nvSpPr>
                <p:cNvPr id="135" name="5-Point Star 134"/>
                <p:cNvSpPr/>
                <p:nvPr/>
              </p:nvSpPr>
              <p:spPr>
                <a:xfrm>
                  <a:off x="5145758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5-Point Star 135"/>
                <p:cNvSpPr/>
                <p:nvPr/>
              </p:nvSpPr>
              <p:spPr>
                <a:xfrm>
                  <a:off x="5033463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33" name="5-Point Star 132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5-Point Star 133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37" name="Group 136"/>
          <p:cNvGrpSpPr/>
          <p:nvPr/>
        </p:nvGrpSpPr>
        <p:grpSpPr>
          <a:xfrm>
            <a:off x="4086329" y="3877550"/>
            <a:ext cx="444690" cy="447158"/>
            <a:chOff x="8121794" y="4004527"/>
            <a:chExt cx="444690" cy="447158"/>
          </a:xfrm>
        </p:grpSpPr>
        <p:sp>
          <p:nvSpPr>
            <p:cNvPr id="138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39" name="Group 36"/>
            <p:cNvGrpSpPr/>
            <p:nvPr/>
          </p:nvGrpSpPr>
          <p:grpSpPr>
            <a:xfrm>
              <a:off x="8209800" y="4059666"/>
              <a:ext cx="252410" cy="275714"/>
              <a:chOff x="5025442" y="4861771"/>
              <a:chExt cx="252410" cy="275714"/>
            </a:xfrm>
          </p:grpSpPr>
          <p:grpSp>
            <p:nvGrpSpPr>
              <p:cNvPr id="140" name="Group 35"/>
              <p:cNvGrpSpPr/>
              <p:nvPr/>
            </p:nvGrpSpPr>
            <p:grpSpPr>
              <a:xfrm>
                <a:off x="5033463" y="5006150"/>
                <a:ext cx="244389" cy="131335"/>
                <a:chOff x="5033463" y="5006150"/>
                <a:chExt cx="244389" cy="131335"/>
              </a:xfrm>
            </p:grpSpPr>
            <p:sp>
              <p:nvSpPr>
                <p:cNvPr id="144" name="5-Point Star 143"/>
                <p:cNvSpPr/>
                <p:nvPr/>
              </p:nvSpPr>
              <p:spPr>
                <a:xfrm>
                  <a:off x="5145758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5-Point Star 144"/>
                <p:cNvSpPr/>
                <p:nvPr/>
              </p:nvSpPr>
              <p:spPr>
                <a:xfrm>
                  <a:off x="5033463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1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42" name="5-Point Star 141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5-Point Star 142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46" name="Group 145"/>
          <p:cNvGrpSpPr/>
          <p:nvPr/>
        </p:nvGrpSpPr>
        <p:grpSpPr>
          <a:xfrm>
            <a:off x="4970855" y="3877550"/>
            <a:ext cx="444690" cy="447158"/>
            <a:chOff x="8121794" y="4004527"/>
            <a:chExt cx="444690" cy="447158"/>
          </a:xfrm>
        </p:grpSpPr>
        <p:sp>
          <p:nvSpPr>
            <p:cNvPr id="147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48" name="Group 34"/>
            <p:cNvGrpSpPr/>
            <p:nvPr/>
          </p:nvGrpSpPr>
          <p:grpSpPr>
            <a:xfrm>
              <a:off x="8219960" y="4156186"/>
              <a:ext cx="252410" cy="131335"/>
              <a:chOff x="5019560" y="4958291"/>
              <a:chExt cx="252410" cy="131335"/>
            </a:xfrm>
          </p:grpSpPr>
          <p:sp>
            <p:nvSpPr>
              <p:cNvPr id="149" name="5-Point Star 148"/>
              <p:cNvSpPr/>
              <p:nvPr/>
            </p:nvSpPr>
            <p:spPr>
              <a:xfrm>
                <a:off x="5019560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5-Point Star 149"/>
              <p:cNvSpPr/>
              <p:nvPr/>
            </p:nvSpPr>
            <p:spPr>
              <a:xfrm>
                <a:off x="5139876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6688554" y="3877550"/>
            <a:ext cx="444690" cy="447158"/>
            <a:chOff x="8121794" y="4004527"/>
            <a:chExt cx="444690" cy="447158"/>
          </a:xfrm>
        </p:grpSpPr>
        <p:sp>
          <p:nvSpPr>
            <p:cNvPr id="15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53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154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58" name="5-Point Star 157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5-Point Star 158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5-Point Star 159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5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56" name="5-Point Star 155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5-Point Star 156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61" name="Group 160"/>
          <p:cNvGrpSpPr/>
          <p:nvPr/>
        </p:nvGrpSpPr>
        <p:grpSpPr>
          <a:xfrm>
            <a:off x="2423053" y="4683477"/>
            <a:ext cx="444690" cy="447158"/>
            <a:chOff x="8121794" y="4004527"/>
            <a:chExt cx="444690" cy="447158"/>
          </a:xfrm>
        </p:grpSpPr>
        <p:sp>
          <p:nvSpPr>
            <p:cNvPr id="16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2423053" y="5452764"/>
            <a:ext cx="444690" cy="447158"/>
            <a:chOff x="8121794" y="4004527"/>
            <a:chExt cx="444690" cy="447158"/>
          </a:xfrm>
        </p:grpSpPr>
        <p:sp>
          <p:nvSpPr>
            <p:cNvPr id="165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66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167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71" name="5-Point Star 170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5-Point Star 171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5-Point Star 172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8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69" name="5-Point Star 168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5-Point Star 169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74" name="Group 173"/>
          <p:cNvGrpSpPr/>
          <p:nvPr/>
        </p:nvGrpSpPr>
        <p:grpSpPr>
          <a:xfrm>
            <a:off x="3246210" y="5452764"/>
            <a:ext cx="444690" cy="447158"/>
            <a:chOff x="8121794" y="4004527"/>
            <a:chExt cx="444690" cy="447158"/>
          </a:xfrm>
        </p:grpSpPr>
        <p:sp>
          <p:nvSpPr>
            <p:cNvPr id="175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4970855" y="5452764"/>
            <a:ext cx="444690" cy="447158"/>
            <a:chOff x="8121794" y="4004527"/>
            <a:chExt cx="444690" cy="447158"/>
          </a:xfrm>
        </p:grpSpPr>
        <p:sp>
          <p:nvSpPr>
            <p:cNvPr id="178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79" name="Group 34"/>
            <p:cNvGrpSpPr/>
            <p:nvPr/>
          </p:nvGrpSpPr>
          <p:grpSpPr>
            <a:xfrm>
              <a:off x="8219960" y="4156186"/>
              <a:ext cx="252410" cy="131335"/>
              <a:chOff x="5019560" y="4958291"/>
              <a:chExt cx="252410" cy="131335"/>
            </a:xfrm>
          </p:grpSpPr>
          <p:sp>
            <p:nvSpPr>
              <p:cNvPr id="180" name="5-Point Star 179"/>
              <p:cNvSpPr/>
              <p:nvPr/>
            </p:nvSpPr>
            <p:spPr>
              <a:xfrm>
                <a:off x="5019560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5-Point Star 180"/>
              <p:cNvSpPr/>
              <p:nvPr/>
            </p:nvSpPr>
            <p:spPr>
              <a:xfrm>
                <a:off x="5139876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83" name="Oval 22"/>
          <p:cNvSpPr>
            <a:spLocks noChangeArrowheads="1"/>
          </p:cNvSpPr>
          <p:nvPr/>
        </p:nvSpPr>
        <p:spPr bwMode="auto">
          <a:xfrm>
            <a:off x="4086329" y="5452764"/>
            <a:ext cx="444690" cy="447158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254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5" name="Oval 22"/>
          <p:cNvSpPr>
            <a:spLocks noChangeArrowheads="1"/>
          </p:cNvSpPr>
          <p:nvPr/>
        </p:nvSpPr>
        <p:spPr bwMode="auto">
          <a:xfrm>
            <a:off x="5861534" y="5452764"/>
            <a:ext cx="444690" cy="447158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254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6" name="Oval 22"/>
          <p:cNvSpPr>
            <a:spLocks noChangeArrowheads="1"/>
          </p:cNvSpPr>
          <p:nvPr/>
        </p:nvSpPr>
        <p:spPr bwMode="auto">
          <a:xfrm>
            <a:off x="6688554" y="5452764"/>
            <a:ext cx="444690" cy="447158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254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91" name="Shape 43"/>
          <p:cNvCxnSpPr>
            <a:stCxn id="9" idx="4"/>
            <a:endCxn id="107" idx="4"/>
          </p:cNvCxnSpPr>
          <p:nvPr/>
        </p:nvCxnSpPr>
        <p:spPr>
          <a:xfrm rot="16200000" flipH="1">
            <a:off x="3078383" y="2242151"/>
            <a:ext cx="9265" cy="2451318"/>
          </a:xfrm>
          <a:prstGeom prst="curvedConnector3">
            <a:avLst>
              <a:gd name="adj1" fmla="val 256735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hape 43"/>
          <p:cNvCxnSpPr>
            <a:stCxn id="5" idx="4"/>
            <a:endCxn id="107" idx="0"/>
          </p:cNvCxnSpPr>
          <p:nvPr/>
        </p:nvCxnSpPr>
        <p:spPr>
          <a:xfrm rot="5400000">
            <a:off x="4046185" y="2762795"/>
            <a:ext cx="524979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hape 43"/>
          <p:cNvCxnSpPr>
            <a:stCxn id="4" idx="6"/>
            <a:endCxn id="175" idx="6"/>
          </p:cNvCxnSpPr>
          <p:nvPr/>
        </p:nvCxnSpPr>
        <p:spPr>
          <a:xfrm>
            <a:off x="3682869" y="2293139"/>
            <a:ext cx="8031" cy="3383204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hape 43"/>
          <p:cNvCxnSpPr>
            <a:stCxn id="5" idx="6"/>
            <a:endCxn id="138" idx="6"/>
          </p:cNvCxnSpPr>
          <p:nvPr/>
        </p:nvCxnSpPr>
        <p:spPr>
          <a:xfrm>
            <a:off x="4522988" y="2293139"/>
            <a:ext cx="8031" cy="1807990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hape 43"/>
          <p:cNvCxnSpPr>
            <a:stCxn id="6" idx="4"/>
            <a:endCxn id="147" idx="0"/>
          </p:cNvCxnSpPr>
          <p:nvPr/>
        </p:nvCxnSpPr>
        <p:spPr>
          <a:xfrm rot="5400000">
            <a:off x="4504578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hape 43"/>
          <p:cNvCxnSpPr>
            <a:stCxn id="8" idx="4"/>
            <a:endCxn id="152" idx="0"/>
          </p:cNvCxnSpPr>
          <p:nvPr/>
        </p:nvCxnSpPr>
        <p:spPr>
          <a:xfrm rot="5400000">
            <a:off x="6222277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hape 43"/>
          <p:cNvCxnSpPr>
            <a:stCxn id="6" idx="6"/>
            <a:endCxn id="178" idx="6"/>
          </p:cNvCxnSpPr>
          <p:nvPr/>
        </p:nvCxnSpPr>
        <p:spPr>
          <a:xfrm>
            <a:off x="5407514" y="2293139"/>
            <a:ext cx="8031" cy="3383204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hape 43"/>
          <p:cNvCxnSpPr>
            <a:stCxn id="10" idx="6"/>
            <a:endCxn id="129" idx="2"/>
          </p:cNvCxnSpPr>
          <p:nvPr/>
        </p:nvCxnSpPr>
        <p:spPr>
          <a:xfrm>
            <a:off x="2071670" y="4101129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hape 43"/>
          <p:cNvCxnSpPr>
            <a:stCxn id="10" idx="4"/>
            <a:endCxn id="147" idx="4"/>
          </p:cNvCxnSpPr>
          <p:nvPr/>
        </p:nvCxnSpPr>
        <p:spPr>
          <a:xfrm rot="16200000" flipH="1">
            <a:off x="3520646" y="2652153"/>
            <a:ext cx="9265" cy="3335844"/>
          </a:xfrm>
          <a:prstGeom prst="curvedConnector3">
            <a:avLst>
              <a:gd name="adj1" fmla="val 3562602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hape 43"/>
          <p:cNvCxnSpPr>
            <a:stCxn id="10" idx="4"/>
            <a:endCxn id="138" idx="4"/>
          </p:cNvCxnSpPr>
          <p:nvPr/>
        </p:nvCxnSpPr>
        <p:spPr>
          <a:xfrm rot="16200000" flipH="1">
            <a:off x="3078383" y="3094416"/>
            <a:ext cx="9265" cy="2451318"/>
          </a:xfrm>
          <a:prstGeom prst="curvedConnector3">
            <a:avLst>
              <a:gd name="adj1" fmla="val 256735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hape 43"/>
          <p:cNvCxnSpPr>
            <a:stCxn id="3" idx="4"/>
            <a:endCxn id="129" idx="0"/>
          </p:cNvCxnSpPr>
          <p:nvPr/>
        </p:nvCxnSpPr>
        <p:spPr>
          <a:xfrm rot="5400000">
            <a:off x="1956776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hape 43"/>
          <p:cNvCxnSpPr>
            <a:stCxn id="10" idx="4"/>
            <a:endCxn id="152" idx="4"/>
          </p:cNvCxnSpPr>
          <p:nvPr/>
        </p:nvCxnSpPr>
        <p:spPr>
          <a:xfrm rot="16200000" flipH="1">
            <a:off x="4379495" y="1793303"/>
            <a:ext cx="9265" cy="5053543"/>
          </a:xfrm>
          <a:prstGeom prst="curvedConnector3">
            <a:avLst>
              <a:gd name="adj1" fmla="val 4557821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hape 43"/>
          <p:cNvCxnSpPr>
            <a:stCxn id="11" idx="6"/>
            <a:endCxn id="162" idx="2"/>
          </p:cNvCxnSpPr>
          <p:nvPr/>
        </p:nvCxnSpPr>
        <p:spPr>
          <a:xfrm>
            <a:off x="2071670" y="4907056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hape 43"/>
          <p:cNvCxnSpPr>
            <a:stCxn id="3" idx="6"/>
            <a:endCxn id="162" idx="6"/>
          </p:cNvCxnSpPr>
          <p:nvPr/>
        </p:nvCxnSpPr>
        <p:spPr>
          <a:xfrm>
            <a:off x="2859712" y="2293139"/>
            <a:ext cx="8031" cy="2613917"/>
          </a:xfrm>
          <a:prstGeom prst="curvedConnector3">
            <a:avLst>
              <a:gd name="adj1" fmla="val 2181037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hape 43"/>
          <p:cNvCxnSpPr>
            <a:stCxn id="3" idx="6"/>
            <a:endCxn id="165" idx="6"/>
          </p:cNvCxnSpPr>
          <p:nvPr/>
        </p:nvCxnSpPr>
        <p:spPr>
          <a:xfrm>
            <a:off x="2859712" y="2293139"/>
            <a:ext cx="8031" cy="3383204"/>
          </a:xfrm>
          <a:prstGeom prst="curvedConnector3">
            <a:avLst>
              <a:gd name="adj1" fmla="val 2946471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hape 43"/>
          <p:cNvCxnSpPr>
            <a:stCxn id="12" idx="6"/>
            <a:endCxn id="165" idx="2"/>
          </p:cNvCxnSpPr>
          <p:nvPr/>
        </p:nvCxnSpPr>
        <p:spPr>
          <a:xfrm>
            <a:off x="2071670" y="5676343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hape 43"/>
          <p:cNvCxnSpPr>
            <a:stCxn id="12" idx="4"/>
            <a:endCxn id="175" idx="4"/>
          </p:cNvCxnSpPr>
          <p:nvPr/>
        </p:nvCxnSpPr>
        <p:spPr>
          <a:xfrm rot="16200000" flipH="1">
            <a:off x="2658323" y="5089689"/>
            <a:ext cx="9265" cy="1611199"/>
          </a:xfrm>
          <a:prstGeom prst="curvedConnector3">
            <a:avLst>
              <a:gd name="adj1" fmla="val 1820929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hape 43"/>
          <p:cNvCxnSpPr>
            <a:stCxn id="12" idx="4"/>
            <a:endCxn id="178" idx="4"/>
          </p:cNvCxnSpPr>
          <p:nvPr/>
        </p:nvCxnSpPr>
        <p:spPr>
          <a:xfrm rot="16200000" flipH="1">
            <a:off x="3520646" y="4227367"/>
            <a:ext cx="9265" cy="3335844"/>
          </a:xfrm>
          <a:prstGeom prst="curvedConnector3">
            <a:avLst>
              <a:gd name="adj1" fmla="val 3230837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/>
          <p:cNvSpPr/>
          <p:nvPr/>
        </p:nvSpPr>
        <p:spPr>
          <a:xfrm>
            <a:off x="-323851" y="-857250"/>
            <a:ext cx="9782175" cy="8258175"/>
          </a:xfrm>
          <a:prstGeom prst="roundRect">
            <a:avLst/>
          </a:prstGeom>
          <a:solidFill>
            <a:schemeClr val="bg2">
              <a:lumMod val="75000"/>
              <a:alpha val="91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400" dirty="0"/>
          </a:p>
        </p:txBody>
      </p:sp>
      <p:sp>
        <p:nvSpPr>
          <p:cNvPr id="106" name="Content Placeholder 3"/>
          <p:cNvSpPr txBox="1">
            <a:spLocks/>
          </p:cNvSpPr>
          <p:nvPr/>
        </p:nvSpPr>
        <p:spPr>
          <a:xfrm>
            <a:off x="2933700" y="2560639"/>
            <a:ext cx="4095750" cy="71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6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Metadata?</a:t>
            </a: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0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3" dur="indefinite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6" dur="indefinite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9" dur="indefinite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2" dur="indefinite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5" dur="indefinite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8" dur="indefinite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1" dur="indefinite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4" dur="indefinite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7" dur="indefinite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0" dur="indefinite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3" dur="indefinite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6" dur="indefinite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9" dur="indefinite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1" dur="indefinit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2" dur="indefinite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4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5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8" dur="indefinite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1" dur="indefinite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3" dur="indefinite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4" dur="indefinite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6" dur="indefinit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7" dur="indefinite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5" grpId="0" animBg="1"/>
      <p:bldP spid="186" grpId="0" animBg="1"/>
      <p:bldP spid="105" grpId="0" animBg="1"/>
      <p:bldP spid="1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8150" y="1484313"/>
            <a:ext cx="3829049" cy="4587893"/>
          </a:xfrm>
        </p:spPr>
        <p:txBody>
          <a:bodyPr/>
          <a:lstStyle/>
          <a:p>
            <a:r>
              <a:rPr lang="en-GB" dirty="0" smtClean="0"/>
              <a:t>Large Scale Personal Recommendations:</a:t>
            </a:r>
          </a:p>
          <a:p>
            <a:pPr lvl="1"/>
            <a:r>
              <a:rPr lang="en-GB" dirty="0" smtClean="0"/>
              <a:t>Products.</a:t>
            </a:r>
          </a:p>
          <a:p>
            <a:pPr lvl="1"/>
            <a:r>
              <a:rPr lang="en-GB" dirty="0" smtClean="0"/>
              <a:t>Services.</a:t>
            </a:r>
          </a:p>
          <a:p>
            <a:pPr lvl="1"/>
            <a:r>
              <a:rPr lang="en-GB" dirty="0" smtClean="0"/>
              <a:t>People.</a:t>
            </a:r>
          </a:p>
          <a:p>
            <a:r>
              <a:rPr lang="en-GB" dirty="0" smtClean="0"/>
              <a:t>Leverage user and item metadata. </a:t>
            </a:r>
          </a:p>
          <a:p>
            <a:r>
              <a:rPr lang="en-GB" dirty="0" smtClean="0"/>
              <a:t>Flexible feedback:</a:t>
            </a:r>
          </a:p>
          <a:p>
            <a:pPr lvl="1"/>
            <a:r>
              <a:rPr lang="en-GB" dirty="0" smtClean="0"/>
              <a:t>Ratings.</a:t>
            </a:r>
          </a:p>
          <a:p>
            <a:pPr lvl="1"/>
            <a:r>
              <a:rPr lang="en-GB" dirty="0" smtClean="0"/>
              <a:t>Clicks.</a:t>
            </a:r>
          </a:p>
          <a:p>
            <a:r>
              <a:rPr lang="en-GB" dirty="0" smtClean="0"/>
              <a:t>Incremental Training.</a:t>
            </a:r>
            <a:endParaRPr lang="en-GB" dirty="0"/>
          </a:p>
        </p:txBody>
      </p:sp>
      <p:pic>
        <p:nvPicPr>
          <p:cNvPr id="2050" name="Picture 2" descr="http://terri1611.files.wordpress.com/2008/04/iceburg-72655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3527" y="0"/>
            <a:ext cx="502049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" y="333375"/>
            <a:ext cx="3600451" cy="508000"/>
          </a:xfrm>
        </p:spPr>
        <p:txBody>
          <a:bodyPr/>
          <a:lstStyle/>
          <a:p>
            <a:r>
              <a:rPr lang="en-GB" sz="6000" dirty="0" smtClean="0"/>
              <a:t>Goals</a:t>
            </a:r>
            <a:endParaRPr lang="en-GB" sz="6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17495" y="2695576"/>
            <a:ext cx="3554730" cy="776278"/>
          </a:xfrm>
        </p:spPr>
        <p:txBody>
          <a:bodyPr/>
          <a:lstStyle/>
          <a:p>
            <a:pPr algn="l"/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the model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Map Sparse Features To ‘Trait’ Space</a:t>
            </a:r>
            <a:endParaRPr lang="en-GB" dirty="0"/>
          </a:p>
        </p:txBody>
      </p:sp>
      <p:grpSp>
        <p:nvGrpSpPr>
          <p:cNvPr id="2" name="Group 124"/>
          <p:cNvGrpSpPr/>
          <p:nvPr/>
        </p:nvGrpSpPr>
        <p:grpSpPr>
          <a:xfrm>
            <a:off x="152400" y="1029030"/>
            <a:ext cx="3019425" cy="2433099"/>
            <a:chOff x="152400" y="1029030"/>
            <a:chExt cx="3019425" cy="2433099"/>
          </a:xfrm>
        </p:grpSpPr>
        <p:sp>
          <p:nvSpPr>
            <p:cNvPr id="42" name="Rectangle 41"/>
            <p:cNvSpPr/>
            <p:nvPr/>
          </p:nvSpPr>
          <p:spPr>
            <a:xfrm>
              <a:off x="152400" y="1029030"/>
              <a:ext cx="3019425" cy="24330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495550" y="1066800"/>
              <a:ext cx="609600" cy="23622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2571750" y="1752600"/>
              <a:ext cx="457200" cy="4572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2571750" y="12192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60000"/>
                  </a:schemeClr>
                </a:gs>
                <a:gs pos="35000">
                  <a:schemeClr val="accent6">
                    <a:tint val="37000"/>
                    <a:satMod val="300000"/>
                    <a:alpha val="60000"/>
                  </a:schemeClr>
                </a:gs>
                <a:gs pos="100000">
                  <a:schemeClr val="accent6">
                    <a:tint val="15000"/>
                    <a:satMod val="350000"/>
                    <a:alpha val="6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2571750" y="1752600"/>
              <a:ext cx="457200" cy="4572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2571750" y="22860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60000"/>
                  </a:schemeClr>
                </a:gs>
                <a:gs pos="35000">
                  <a:schemeClr val="accent6">
                    <a:tint val="37000"/>
                    <a:satMod val="300000"/>
                    <a:alpha val="60000"/>
                  </a:schemeClr>
                </a:gs>
                <a:gs pos="100000">
                  <a:schemeClr val="accent6">
                    <a:tint val="15000"/>
                    <a:satMod val="350000"/>
                    <a:alpha val="6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2571750" y="28194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60000"/>
                  </a:schemeClr>
                </a:gs>
                <a:gs pos="35000">
                  <a:schemeClr val="accent6">
                    <a:tint val="37000"/>
                    <a:satMod val="300000"/>
                    <a:alpha val="60000"/>
                  </a:schemeClr>
                </a:gs>
                <a:gs pos="100000">
                  <a:schemeClr val="accent6">
                    <a:tint val="15000"/>
                    <a:satMod val="350000"/>
                    <a:alpha val="6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24768" y="1269593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234566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24768" y="1797570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456457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4768" y="2338465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13456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24768" y="2871865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654777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400" y="1981200"/>
              <a:ext cx="1717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User ID</a:t>
              </a:r>
              <a:endParaRPr lang="en-GB" sz="2400" dirty="0"/>
            </a:p>
          </p:txBody>
        </p:sp>
      </p:grpSp>
      <p:grpSp>
        <p:nvGrpSpPr>
          <p:cNvPr id="3" name="Group 125"/>
          <p:cNvGrpSpPr/>
          <p:nvPr/>
        </p:nvGrpSpPr>
        <p:grpSpPr>
          <a:xfrm>
            <a:off x="152400" y="3446228"/>
            <a:ext cx="3028950" cy="1391479"/>
            <a:chOff x="152400" y="3446228"/>
            <a:chExt cx="3028950" cy="1391479"/>
          </a:xfrm>
        </p:grpSpPr>
        <p:sp>
          <p:nvSpPr>
            <p:cNvPr id="43" name="Rectangle 42"/>
            <p:cNvSpPr/>
            <p:nvPr/>
          </p:nvSpPr>
          <p:spPr>
            <a:xfrm>
              <a:off x="152401" y="3446228"/>
              <a:ext cx="3028949" cy="139147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495550" y="3505200"/>
              <a:ext cx="609600" cy="12954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571750" y="36576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60000"/>
                  </a:schemeClr>
                </a:gs>
                <a:gs pos="35000">
                  <a:schemeClr val="accent6">
                    <a:tint val="37000"/>
                    <a:satMod val="300000"/>
                    <a:alpha val="60000"/>
                  </a:schemeClr>
                </a:gs>
                <a:gs pos="100000">
                  <a:schemeClr val="accent6">
                    <a:tint val="15000"/>
                    <a:satMod val="350000"/>
                    <a:alpha val="6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2571750" y="4191000"/>
              <a:ext cx="457200" cy="4572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28750" y="3724233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Male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28750" y="4244715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Female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2400" y="3905250"/>
              <a:ext cx="1717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Gender</a:t>
              </a:r>
              <a:endParaRPr lang="en-GB" sz="2400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2571750" y="4191000"/>
              <a:ext cx="457200" cy="4572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126"/>
          <p:cNvGrpSpPr/>
          <p:nvPr/>
        </p:nvGrpSpPr>
        <p:grpSpPr>
          <a:xfrm>
            <a:off x="142875" y="4845658"/>
            <a:ext cx="3038475" cy="1307492"/>
            <a:chOff x="142875" y="4845658"/>
            <a:chExt cx="3038475" cy="1307492"/>
          </a:xfrm>
        </p:grpSpPr>
        <p:sp>
          <p:nvSpPr>
            <p:cNvPr id="44" name="Rectangle 43"/>
            <p:cNvSpPr/>
            <p:nvPr/>
          </p:nvSpPr>
          <p:spPr>
            <a:xfrm>
              <a:off x="152400" y="4845658"/>
              <a:ext cx="3028950" cy="130749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495550" y="4876800"/>
              <a:ext cx="609600" cy="123825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2571750" y="5029200"/>
              <a:ext cx="457200" cy="4572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2571750" y="55626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  <a:alpha val="60000"/>
                  </a:schemeClr>
                </a:gs>
                <a:gs pos="35000">
                  <a:schemeClr val="accent6">
                    <a:tint val="37000"/>
                    <a:satMod val="300000"/>
                    <a:alpha val="60000"/>
                  </a:schemeClr>
                </a:gs>
                <a:gs pos="100000">
                  <a:schemeClr val="accent6">
                    <a:tint val="15000"/>
                    <a:satMod val="350000"/>
                    <a:alpha val="6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2875" y="5257621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Country</a:t>
              </a:r>
              <a:endParaRPr lang="en-GB" sz="2400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2571750" y="5029200"/>
              <a:ext cx="457200" cy="4572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44401" y="51054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UK</a:t>
              </a:r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444401" y="5631305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USA</a:t>
              </a:r>
              <a:endParaRPr lang="en-GB" dirty="0"/>
            </a:p>
          </p:txBody>
        </p:sp>
      </p:grpSp>
      <p:grpSp>
        <p:nvGrpSpPr>
          <p:cNvPr id="18" name="Group 127"/>
          <p:cNvGrpSpPr/>
          <p:nvPr/>
        </p:nvGrpSpPr>
        <p:grpSpPr>
          <a:xfrm>
            <a:off x="152400" y="6143625"/>
            <a:ext cx="3028950" cy="666750"/>
            <a:chOff x="152400" y="6143625"/>
            <a:chExt cx="3028950" cy="666750"/>
          </a:xfrm>
        </p:grpSpPr>
        <p:sp>
          <p:nvSpPr>
            <p:cNvPr id="52" name="Rectangle 51"/>
            <p:cNvSpPr/>
            <p:nvPr/>
          </p:nvSpPr>
          <p:spPr>
            <a:xfrm>
              <a:off x="152400" y="6143625"/>
              <a:ext cx="3028950" cy="666750"/>
            </a:xfrm>
            <a:prstGeom prst="rect">
              <a:avLst/>
            </a:prstGeom>
            <a:gradFill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34876" y="6309610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1.2m</a:t>
              </a:r>
              <a:endParaRPr lang="en-GB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52400" y="6257746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Height</a:t>
              </a:r>
              <a:endParaRPr lang="en-GB" sz="2400" dirty="0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86025" y="6210300"/>
              <a:ext cx="619125" cy="52387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/>
            <p:cNvSpPr/>
            <p:nvPr/>
          </p:nvSpPr>
          <p:spPr>
            <a:xfrm>
              <a:off x="2562225" y="6248400"/>
              <a:ext cx="457200" cy="457200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60000">
                  <a:schemeClr val="accent2">
                    <a:shade val="93000"/>
                    <a:satMod val="130000"/>
                    <a:alpha val="22000"/>
                  </a:schemeClr>
                </a:gs>
                <a:gs pos="100000">
                  <a:schemeClr val="accent2">
                    <a:shade val="94000"/>
                    <a:satMod val="135000"/>
                    <a:alpha val="18000"/>
                  </a:schemeClr>
                </a:gs>
              </a:gsLst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29"/>
          <p:cNvGrpSpPr/>
          <p:nvPr/>
        </p:nvGrpSpPr>
        <p:grpSpPr>
          <a:xfrm>
            <a:off x="6219824" y="1143330"/>
            <a:ext cx="2790825" cy="2433099"/>
            <a:chOff x="6219824" y="1143330"/>
            <a:chExt cx="2790825" cy="2433099"/>
          </a:xfrm>
        </p:grpSpPr>
        <p:sp>
          <p:nvSpPr>
            <p:cNvPr id="60" name="Rectangle 59"/>
            <p:cNvSpPr/>
            <p:nvPr/>
          </p:nvSpPr>
          <p:spPr>
            <a:xfrm>
              <a:off x="6219824" y="1143330"/>
              <a:ext cx="2790825" cy="24330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6286500" y="1171575"/>
              <a:ext cx="609600" cy="23622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/>
            <p:cNvSpPr/>
            <p:nvPr/>
          </p:nvSpPr>
          <p:spPr>
            <a:xfrm>
              <a:off x="6362700" y="1876425"/>
              <a:ext cx="457200" cy="4572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/>
            <p:nvPr/>
          </p:nvSpPr>
          <p:spPr>
            <a:xfrm>
              <a:off x="6362700" y="1343025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/>
            <p:cNvSpPr/>
            <p:nvPr/>
          </p:nvSpPr>
          <p:spPr>
            <a:xfrm>
              <a:off x="6362700" y="1876425"/>
              <a:ext cx="457200" cy="4572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/>
            <p:cNvSpPr/>
            <p:nvPr/>
          </p:nvSpPr>
          <p:spPr>
            <a:xfrm>
              <a:off x="6362700" y="2409825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/>
          </p:nvSpPr>
          <p:spPr>
            <a:xfrm>
              <a:off x="6362700" y="2943225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911168" y="142199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34</a:t>
              </a:r>
              <a:endParaRPr lang="en-GB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911168" y="194997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345</a:t>
              </a:r>
              <a:endParaRPr lang="en-GB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911168" y="249086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64</a:t>
              </a:r>
              <a:endParaRPr lang="en-GB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911168" y="3024265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5474</a:t>
              </a:r>
              <a:endParaRPr lang="en-GB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693502" y="2076450"/>
              <a:ext cx="1240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Item ID</a:t>
              </a:r>
              <a:endParaRPr lang="en-GB" sz="2400" dirty="0"/>
            </a:p>
          </p:txBody>
        </p:sp>
      </p:grpSp>
      <p:grpSp>
        <p:nvGrpSpPr>
          <p:cNvPr id="27" name="Group 128"/>
          <p:cNvGrpSpPr/>
          <p:nvPr/>
        </p:nvGrpSpPr>
        <p:grpSpPr>
          <a:xfrm>
            <a:off x="6219825" y="3560528"/>
            <a:ext cx="2790826" cy="2611672"/>
            <a:chOff x="6219825" y="3560528"/>
            <a:chExt cx="2790826" cy="2611672"/>
          </a:xfrm>
        </p:grpSpPr>
        <p:sp>
          <p:nvSpPr>
            <p:cNvPr id="59" name="Rectangle 58"/>
            <p:cNvSpPr/>
            <p:nvPr/>
          </p:nvSpPr>
          <p:spPr>
            <a:xfrm>
              <a:off x="6219825" y="3560528"/>
              <a:ext cx="2790826" cy="26116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6276975" y="3686175"/>
              <a:ext cx="609600" cy="23622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/>
          </p:nvSpPr>
          <p:spPr>
            <a:xfrm>
              <a:off x="6353175" y="3838575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/>
            <p:cNvSpPr/>
            <p:nvPr/>
          </p:nvSpPr>
          <p:spPr>
            <a:xfrm>
              <a:off x="6353175" y="4371975"/>
              <a:ext cx="457200" cy="4572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915150" y="3863715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Horror</a:t>
              </a:r>
              <a:endParaRPr lang="en-GB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884001" y="4391025"/>
              <a:ext cx="10980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Movie Genre</a:t>
              </a:r>
              <a:endParaRPr lang="en-GB" sz="2400" dirty="0"/>
            </a:p>
          </p:txBody>
        </p:sp>
        <p:sp>
          <p:nvSpPr>
            <p:cNvPr id="82" name="Oval 81"/>
            <p:cNvSpPr/>
            <p:nvPr/>
          </p:nvSpPr>
          <p:spPr>
            <a:xfrm>
              <a:off x="6353175" y="4371975"/>
              <a:ext cx="457200" cy="4572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921276" y="44577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Drama</a:t>
              </a:r>
              <a:endParaRPr lang="en-GB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911751" y="5536055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Documentary</a:t>
              </a:r>
              <a:endParaRPr lang="en-GB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915150" y="4987665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Comedy</a:t>
              </a:r>
              <a:endParaRPr lang="en-GB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6343650" y="4943475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>
              <a:off x="6334125" y="5505450"/>
              <a:ext cx="457200" cy="4572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Rectangle 92"/>
          <p:cNvSpPr/>
          <p:nvPr/>
        </p:nvSpPr>
        <p:spPr>
          <a:xfrm>
            <a:off x="3371850" y="2457450"/>
            <a:ext cx="2638425" cy="2457450"/>
          </a:xfrm>
          <a:prstGeom prst="rect">
            <a:avLst/>
          </a:prstGeom>
          <a:solidFill>
            <a:schemeClr val="bg1"/>
          </a:solidFill>
          <a:ln w="12700">
            <a:solidFill>
              <a:srgbClr xmlns:mc="http://schemas.openxmlformats.org/markup-compatibility/2006" xmlns:a14="http://schemas.microsoft.com/office/drawing/2010/main" val="262626" mc:Ignorable=""/>
            </a:solidFill>
          </a:ln>
          <a:effectLst>
            <a:outerShdw blurRad="50800" dist="38100" dir="2700000" sx="102000" sy="102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5" name="Straight Arrow Connector 94"/>
          <p:cNvCxnSpPr>
            <a:stCxn id="93" idx="1"/>
            <a:endCxn id="93" idx="3"/>
          </p:cNvCxnSpPr>
          <p:nvPr/>
        </p:nvCxnSpPr>
        <p:spPr>
          <a:xfrm rot="10800000" flipH="1">
            <a:off x="3371849" y="3686175"/>
            <a:ext cx="2638425" cy="1588"/>
          </a:xfrm>
          <a:prstGeom prst="straightConnector1">
            <a:avLst/>
          </a:prstGeom>
          <a:ln w="28575">
            <a:solidFill>
              <a:srgbClr xmlns:mc="http://schemas.openxmlformats.org/markup-compatibility/2006" xmlns:a14="http://schemas.microsoft.com/office/drawing/2010/main" val="262626" mc:Ignorable="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93" idx="2"/>
            <a:endCxn id="93" idx="0"/>
          </p:cNvCxnSpPr>
          <p:nvPr/>
        </p:nvCxnSpPr>
        <p:spPr>
          <a:xfrm rot="5400000" flipH="1">
            <a:off x="3462338" y="3686175"/>
            <a:ext cx="2457450" cy="1588"/>
          </a:xfrm>
          <a:prstGeom prst="straightConnector1">
            <a:avLst/>
          </a:prstGeom>
          <a:ln w="28575">
            <a:solidFill>
              <a:srgbClr xmlns:mc="http://schemas.openxmlformats.org/markup-compatibility/2006" xmlns:a14="http://schemas.microsoft.com/office/drawing/2010/main" val="262626" mc:Ignorable="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V="1">
            <a:off x="4686299" y="3362325"/>
            <a:ext cx="342904" cy="33337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rot="10800000">
            <a:off x="4505326" y="3114676"/>
            <a:ext cx="504827" cy="25717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rot="5400000">
            <a:off x="4090988" y="3500438"/>
            <a:ext cx="800100" cy="4762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 flipV="1">
            <a:off x="4362454" y="3905249"/>
            <a:ext cx="104771" cy="76203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 rot="16200000" flipH="1">
            <a:off x="4562476" y="3790951"/>
            <a:ext cx="704852" cy="476252"/>
          </a:xfrm>
          <a:prstGeom prst="straightConnector1">
            <a:avLst/>
          </a:prstGeom>
          <a:ln w="28575">
            <a:solidFill>
              <a:srgbClr xmlns:mc="http://schemas.openxmlformats.org/markup-compatibility/2006" xmlns:a14="http://schemas.microsoft.com/office/drawing/2010/main" val="FF0000" mc:Ignorable="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rot="5400000" flipH="1" flipV="1">
            <a:off x="5081588" y="4129091"/>
            <a:ext cx="314327" cy="171447"/>
          </a:xfrm>
          <a:prstGeom prst="straightConnector1">
            <a:avLst/>
          </a:prstGeom>
          <a:ln w="28575">
            <a:solidFill>
              <a:srgbClr xmlns:mc="http://schemas.openxmlformats.org/markup-compatibility/2006" xmlns:a14="http://schemas.microsoft.com/office/drawing/2010/main" val="FF0000" mc:Ignorable="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4238625" y="3971925"/>
            <a:ext cx="152400" cy="1524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/>
          <p:nvPr/>
        </p:nvSpPr>
        <p:spPr>
          <a:xfrm>
            <a:off x="5267325" y="3905250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3282774" y="2357430"/>
            <a:ext cx="571504" cy="19227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Matchbox With Metadata</a:t>
            </a:r>
            <a:endParaRPr lang="en-GB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140030" y="5624128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" name="AutoShape 19"/>
          <p:cNvCxnSpPr>
            <a:cxnSpLocks noChangeShapeType="1"/>
            <a:stCxn id="13" idx="0"/>
            <a:endCxn id="5" idx="2"/>
          </p:cNvCxnSpPr>
          <p:nvPr/>
        </p:nvCxnSpPr>
        <p:spPr bwMode="auto">
          <a:xfrm rot="5400000" flipH="1" flipV="1">
            <a:off x="4151277" y="5421061"/>
            <a:ext cx="40613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4" name="AutoShape 19"/>
          <p:cNvCxnSpPr>
            <a:cxnSpLocks noChangeShapeType="1"/>
            <a:stCxn id="26" idx="2"/>
            <a:endCxn id="5" idx="1"/>
          </p:cNvCxnSpPr>
          <p:nvPr/>
        </p:nvCxnSpPr>
        <p:spPr bwMode="auto">
          <a:xfrm rot="16200000" flipH="1">
            <a:off x="3492523" y="4356173"/>
            <a:ext cx="723510" cy="57150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7" name="AutoShape 19"/>
          <p:cNvCxnSpPr>
            <a:cxnSpLocks noChangeShapeType="1"/>
            <a:stCxn id="169" idx="2"/>
            <a:endCxn id="5" idx="3"/>
          </p:cNvCxnSpPr>
          <p:nvPr/>
        </p:nvCxnSpPr>
        <p:spPr bwMode="auto">
          <a:xfrm rot="5400000">
            <a:off x="4457489" y="4349186"/>
            <a:ext cx="765663" cy="54332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9" name="TextBox 48"/>
          <p:cNvSpPr txBox="1"/>
          <p:nvPr/>
        </p:nvSpPr>
        <p:spPr>
          <a:xfrm>
            <a:off x="888736" y="1134575"/>
            <a:ext cx="161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User Metadata</a:t>
            </a:r>
            <a:endParaRPr lang="en-GB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140030" y="4789366"/>
            <a:ext cx="428628" cy="42862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*</a:t>
            </a:r>
            <a:endParaRPr lang="en-GB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55" name="Oval 16"/>
          <p:cNvSpPr>
            <a:spLocks noChangeArrowheads="1"/>
          </p:cNvSpPr>
          <p:nvPr/>
        </p:nvSpPr>
        <p:spPr bwMode="auto">
          <a:xfrm>
            <a:off x="3352586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1578566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75" name="Oval 16"/>
          <p:cNvSpPr>
            <a:spLocks noChangeArrowheads="1"/>
          </p:cNvSpPr>
          <p:nvPr/>
        </p:nvSpPr>
        <p:spPr bwMode="auto">
          <a:xfrm>
            <a:off x="1216680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77" name="AutoShape 19"/>
          <p:cNvCxnSpPr>
            <a:cxnSpLocks noChangeShapeType="1"/>
            <a:stCxn id="73" idx="0"/>
            <a:endCxn id="75" idx="4"/>
          </p:cNvCxnSpPr>
          <p:nvPr/>
        </p:nvCxnSpPr>
        <p:spPr bwMode="auto">
          <a:xfrm rot="16200000" flipV="1">
            <a:off x="1452036" y="2300716"/>
            <a:ext cx="284085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81" name="AutoShape 19"/>
          <p:cNvCxnSpPr>
            <a:cxnSpLocks noChangeShapeType="1"/>
            <a:stCxn id="73" idx="3"/>
            <a:endCxn id="55" idx="2"/>
          </p:cNvCxnSpPr>
          <p:nvPr/>
        </p:nvCxnSpPr>
        <p:spPr bwMode="auto">
          <a:xfrm>
            <a:off x="1935756" y="2784437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2" name="Oval 16"/>
          <p:cNvSpPr>
            <a:spLocks noChangeArrowheads="1"/>
          </p:cNvSpPr>
          <p:nvPr/>
        </p:nvSpPr>
        <p:spPr bwMode="auto">
          <a:xfrm>
            <a:off x="1953616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7" name="AutoShape 19"/>
          <p:cNvCxnSpPr>
            <a:cxnSpLocks noChangeShapeType="1"/>
            <a:stCxn id="73" idx="0"/>
            <a:endCxn id="142" idx="4"/>
          </p:cNvCxnSpPr>
          <p:nvPr/>
        </p:nvCxnSpPr>
        <p:spPr bwMode="auto">
          <a:xfrm rot="5400000" flipH="1" flipV="1">
            <a:off x="1820503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9" name="Oval 16"/>
          <p:cNvSpPr>
            <a:spLocks noChangeArrowheads="1"/>
          </p:cNvSpPr>
          <p:nvPr/>
        </p:nvSpPr>
        <p:spPr bwMode="auto">
          <a:xfrm>
            <a:off x="3352586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60" name="Rectangle 9"/>
          <p:cNvSpPr>
            <a:spLocks noChangeArrowheads="1"/>
          </p:cNvSpPr>
          <p:nvPr/>
        </p:nvSpPr>
        <p:spPr bwMode="auto">
          <a:xfrm>
            <a:off x="1578566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61" name="Oval 16"/>
          <p:cNvSpPr>
            <a:spLocks noChangeArrowheads="1"/>
          </p:cNvSpPr>
          <p:nvPr/>
        </p:nvSpPr>
        <p:spPr bwMode="auto">
          <a:xfrm>
            <a:off x="1216680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2" name="AutoShape 19"/>
          <p:cNvCxnSpPr>
            <a:cxnSpLocks noChangeShapeType="1"/>
            <a:stCxn id="160" idx="0"/>
            <a:endCxn id="161" idx="4"/>
          </p:cNvCxnSpPr>
          <p:nvPr/>
        </p:nvCxnSpPr>
        <p:spPr bwMode="auto">
          <a:xfrm rot="16200000" flipV="1">
            <a:off x="1454468" y="3438041"/>
            <a:ext cx="279220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3" name="AutoShape 19"/>
          <p:cNvCxnSpPr>
            <a:cxnSpLocks noChangeShapeType="1"/>
            <a:stCxn id="160" idx="3"/>
            <a:endCxn id="159" idx="2"/>
          </p:cNvCxnSpPr>
          <p:nvPr/>
        </p:nvCxnSpPr>
        <p:spPr bwMode="auto">
          <a:xfrm>
            <a:off x="1935756" y="3919330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4" name="Oval 16"/>
          <p:cNvSpPr>
            <a:spLocks noChangeArrowheads="1"/>
          </p:cNvSpPr>
          <p:nvPr/>
        </p:nvSpPr>
        <p:spPr bwMode="auto">
          <a:xfrm>
            <a:off x="1953616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5" name="AutoShape 19"/>
          <p:cNvCxnSpPr>
            <a:cxnSpLocks noChangeShapeType="1"/>
            <a:stCxn id="160" idx="0"/>
            <a:endCxn id="164" idx="4"/>
          </p:cNvCxnSpPr>
          <p:nvPr/>
        </p:nvCxnSpPr>
        <p:spPr bwMode="auto">
          <a:xfrm rot="5400000" flipH="1" flipV="1">
            <a:off x="1822935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9" name="Rounded Rectangle 168"/>
          <p:cNvSpPr/>
          <p:nvPr/>
        </p:nvSpPr>
        <p:spPr>
          <a:xfrm>
            <a:off x="4826230" y="2315277"/>
            <a:ext cx="571504" cy="19227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211494" y="1149775"/>
            <a:ext cx="161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Item Metadata</a:t>
            </a:r>
            <a:endParaRPr lang="en-GB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72" name="Oval 16"/>
          <p:cNvSpPr>
            <a:spLocks noChangeArrowheads="1"/>
          </p:cNvSpPr>
          <p:nvPr/>
        </p:nvSpPr>
        <p:spPr bwMode="auto">
          <a:xfrm>
            <a:off x="4917123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73" name="Rectangle 9"/>
          <p:cNvSpPr>
            <a:spLocks noChangeArrowheads="1"/>
          </p:cNvSpPr>
          <p:nvPr/>
        </p:nvSpPr>
        <p:spPr bwMode="auto">
          <a:xfrm>
            <a:off x="6760165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74" name="Oval 16"/>
          <p:cNvSpPr>
            <a:spLocks noChangeArrowheads="1"/>
          </p:cNvSpPr>
          <p:nvPr/>
        </p:nvSpPr>
        <p:spPr bwMode="auto">
          <a:xfrm>
            <a:off x="6277959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5" name="AutoShape 19"/>
          <p:cNvCxnSpPr>
            <a:cxnSpLocks noChangeShapeType="1"/>
            <a:stCxn id="173" idx="0"/>
            <a:endCxn id="174" idx="4"/>
          </p:cNvCxnSpPr>
          <p:nvPr/>
        </p:nvCxnSpPr>
        <p:spPr bwMode="auto">
          <a:xfrm rot="16200000" flipV="1">
            <a:off x="6573475" y="2240556"/>
            <a:ext cx="284085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6" name="AutoShape 19"/>
          <p:cNvCxnSpPr>
            <a:cxnSpLocks noChangeShapeType="1"/>
            <a:stCxn id="173" idx="1"/>
            <a:endCxn id="172" idx="6"/>
          </p:cNvCxnSpPr>
          <p:nvPr/>
        </p:nvCxnSpPr>
        <p:spPr bwMode="auto">
          <a:xfrm rot="10800000">
            <a:off x="5345751" y="2784437"/>
            <a:ext cx="141441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7" name="Oval 16"/>
          <p:cNvSpPr>
            <a:spLocks noChangeArrowheads="1"/>
          </p:cNvSpPr>
          <p:nvPr/>
        </p:nvSpPr>
        <p:spPr bwMode="auto">
          <a:xfrm>
            <a:off x="7135215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8" name="AutoShape 19"/>
          <p:cNvCxnSpPr>
            <a:cxnSpLocks noChangeShapeType="1"/>
            <a:stCxn id="173" idx="0"/>
            <a:endCxn id="177" idx="4"/>
          </p:cNvCxnSpPr>
          <p:nvPr/>
        </p:nvCxnSpPr>
        <p:spPr bwMode="auto">
          <a:xfrm rot="5400000" flipH="1" flipV="1">
            <a:off x="7002102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0" name="Oval 16"/>
          <p:cNvSpPr>
            <a:spLocks noChangeArrowheads="1"/>
          </p:cNvSpPr>
          <p:nvPr/>
        </p:nvSpPr>
        <p:spPr bwMode="auto">
          <a:xfrm>
            <a:off x="4913881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81" name="Rectangle 9"/>
          <p:cNvSpPr>
            <a:spLocks noChangeArrowheads="1"/>
          </p:cNvSpPr>
          <p:nvPr/>
        </p:nvSpPr>
        <p:spPr bwMode="auto">
          <a:xfrm>
            <a:off x="6760165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82" name="Oval 16"/>
          <p:cNvSpPr>
            <a:spLocks noChangeArrowheads="1"/>
          </p:cNvSpPr>
          <p:nvPr/>
        </p:nvSpPr>
        <p:spPr bwMode="auto">
          <a:xfrm>
            <a:off x="6277959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3" name="AutoShape 19"/>
          <p:cNvCxnSpPr>
            <a:cxnSpLocks noChangeShapeType="1"/>
            <a:stCxn id="181" idx="0"/>
            <a:endCxn id="182" idx="4"/>
          </p:cNvCxnSpPr>
          <p:nvPr/>
        </p:nvCxnSpPr>
        <p:spPr bwMode="auto">
          <a:xfrm rot="16200000" flipV="1">
            <a:off x="6575907" y="3377881"/>
            <a:ext cx="279220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4" name="AutoShape 19"/>
          <p:cNvCxnSpPr>
            <a:cxnSpLocks noChangeShapeType="1"/>
            <a:stCxn id="181" idx="1"/>
            <a:endCxn id="180" idx="6"/>
          </p:cNvCxnSpPr>
          <p:nvPr/>
        </p:nvCxnSpPr>
        <p:spPr bwMode="auto">
          <a:xfrm rot="10800000">
            <a:off x="5342509" y="3919330"/>
            <a:ext cx="1417656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5" name="Oval 16"/>
          <p:cNvSpPr>
            <a:spLocks noChangeArrowheads="1"/>
          </p:cNvSpPr>
          <p:nvPr/>
        </p:nvSpPr>
        <p:spPr bwMode="auto">
          <a:xfrm>
            <a:off x="7135215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6" name="AutoShape 19"/>
          <p:cNvCxnSpPr>
            <a:cxnSpLocks noChangeShapeType="1"/>
            <a:stCxn id="181" idx="0"/>
            <a:endCxn id="185" idx="4"/>
          </p:cNvCxnSpPr>
          <p:nvPr/>
        </p:nvCxnSpPr>
        <p:spPr bwMode="auto">
          <a:xfrm rot="5400000" flipH="1" flipV="1">
            <a:off x="7004534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8" name="TextBox 297"/>
          <p:cNvSpPr txBox="1"/>
          <p:nvPr/>
        </p:nvSpPr>
        <p:spPr>
          <a:xfrm>
            <a:off x="3813242" y="2626468"/>
            <a:ext cx="140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User ‘trait’ 1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3790544" y="3761362"/>
            <a:ext cx="140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User ‘trait’ 2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00" name="TextBox 299"/>
          <p:cNvSpPr txBox="1"/>
          <p:nvPr/>
        </p:nvSpPr>
        <p:spPr>
          <a:xfrm>
            <a:off x="1063941" y="1534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Male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1762711" y="1545367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British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02" name="TextBox 301"/>
          <p:cNvSpPr txBox="1"/>
          <p:nvPr/>
        </p:nvSpPr>
        <p:spPr>
          <a:xfrm>
            <a:off x="6033154" y="1487001"/>
            <a:ext cx="90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Camera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7070771" y="151294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SLR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10" name="Oval 16"/>
          <p:cNvSpPr>
            <a:spLocks noChangeArrowheads="1"/>
          </p:cNvSpPr>
          <p:nvPr/>
        </p:nvSpPr>
        <p:spPr bwMode="auto">
          <a:xfrm>
            <a:off x="502803" y="1901150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11" name="Oval 16"/>
          <p:cNvSpPr>
            <a:spLocks noChangeArrowheads="1"/>
          </p:cNvSpPr>
          <p:nvPr/>
        </p:nvSpPr>
        <p:spPr bwMode="auto">
          <a:xfrm>
            <a:off x="502803" y="3040908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23" name="AutoShape 19"/>
          <p:cNvCxnSpPr>
            <a:cxnSpLocks noChangeShapeType="1"/>
            <a:stCxn id="160" idx="0"/>
            <a:endCxn id="111" idx="5"/>
          </p:cNvCxnSpPr>
          <p:nvPr/>
        </p:nvCxnSpPr>
        <p:spPr bwMode="auto">
          <a:xfrm rot="16200000" flipV="1">
            <a:off x="1145926" y="3129499"/>
            <a:ext cx="333970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5" name="TextBox 134"/>
          <p:cNvSpPr txBox="1"/>
          <p:nvPr/>
        </p:nvSpPr>
        <p:spPr>
          <a:xfrm>
            <a:off x="123974" y="153762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ID=234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136" name="AutoShape 19"/>
          <p:cNvCxnSpPr>
            <a:cxnSpLocks noChangeShapeType="1"/>
            <a:stCxn id="73" idx="0"/>
            <a:endCxn id="110" idx="5"/>
          </p:cNvCxnSpPr>
          <p:nvPr/>
        </p:nvCxnSpPr>
        <p:spPr bwMode="auto">
          <a:xfrm rot="16200000" flipV="1">
            <a:off x="1143494" y="1992174"/>
            <a:ext cx="338835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3" name="Rectangle 112"/>
          <p:cNvSpPr/>
          <p:nvPr/>
        </p:nvSpPr>
        <p:spPr>
          <a:xfrm>
            <a:off x="171450" y="866775"/>
            <a:ext cx="7726599" cy="58483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4000"/>
                </a:schemeClr>
              </a:gs>
              <a:gs pos="50000">
                <a:schemeClr val="bg1">
                  <a:alpha val="87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ounded Rectangle 101"/>
          <p:cNvSpPr/>
          <p:nvPr/>
        </p:nvSpPr>
        <p:spPr>
          <a:xfrm>
            <a:off x="1420427" y="1424301"/>
            <a:ext cx="5859262" cy="429291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93000"/>
            </a:schemeClr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/>
          <p:cNvSpPr txBox="1"/>
          <p:nvPr/>
        </p:nvSpPr>
        <p:spPr>
          <a:xfrm>
            <a:off x="2450237" y="1775534"/>
            <a:ext cx="1051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xmlns:mc="http://schemas.openxmlformats.org/markup-compatibility/2006" xmlns:a14="http://schemas.microsoft.com/office/drawing/2010/main" val="3366CC" mc:Ignorable=""/>
                </a:solidFill>
                <a:latin typeface="+mn-lt"/>
              </a:rPr>
              <a:t>User</a:t>
            </a:r>
            <a:endParaRPr lang="en-GB" sz="3600" dirty="0">
              <a:solidFill>
                <a:srgbClr xmlns:mc="http://schemas.openxmlformats.org/markup-compatibility/2006" xmlns:a14="http://schemas.microsoft.com/office/drawing/2010/main" val="3366CC" mc:Ignorable=""/>
              </a:solidFill>
              <a:latin typeface="+mn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451717" y="2425089"/>
            <a:ext cx="1048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  <a:latin typeface="+mn-lt"/>
              </a:rPr>
              <a:t>Item</a:t>
            </a:r>
            <a:endParaRPr lang="en-GB" sz="3600" dirty="0">
              <a:solidFill>
                <a:srgbClr xmlns:mc="http://schemas.openxmlformats.org/markup-compatibility/2006" xmlns:a14="http://schemas.microsoft.com/office/drawing/2010/main" val="FF0000" mc:Ignorable=""/>
              </a:solidFill>
              <a:latin typeface="+mn-lt"/>
            </a:endParaRPr>
          </a:p>
        </p:txBody>
      </p:sp>
      <p:pic>
        <p:nvPicPr>
          <p:cNvPr id="107" name="Picture 10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101644" y="2553768"/>
            <a:ext cx="1479341" cy="400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Picture 10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084345" y="1847425"/>
            <a:ext cx="1517613" cy="3462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" name="TextBox 111"/>
          <p:cNvSpPr txBox="1"/>
          <p:nvPr/>
        </p:nvSpPr>
        <p:spPr>
          <a:xfrm>
            <a:off x="1688437" y="3955225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Rating potential ~</a:t>
            </a:r>
            <a:endParaRPr lang="en-GB" sz="2800" b="1" dirty="0"/>
          </a:p>
        </p:txBody>
      </p:sp>
      <p:pic>
        <p:nvPicPr>
          <p:cNvPr id="109" name="Picture 108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656979" y="3933825"/>
            <a:ext cx="1994508" cy="483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9" grpId="0"/>
      <p:bldP spid="5" grpId="0" animBg="1"/>
      <p:bldP spid="55" grpId="0" animBg="1"/>
      <p:bldP spid="73" grpId="0" animBg="1"/>
      <p:bldP spid="75" grpId="0" animBg="1"/>
      <p:bldP spid="142" grpId="0" animBg="1"/>
      <p:bldP spid="159" grpId="0" animBg="1"/>
      <p:bldP spid="160" grpId="0" animBg="1"/>
      <p:bldP spid="161" grpId="0" animBg="1"/>
      <p:bldP spid="164" grpId="0" animBg="1"/>
      <p:bldP spid="169" grpId="0" animBg="1"/>
      <p:bldP spid="172" grpId="0" animBg="1"/>
      <p:bldP spid="173" grpId="0" animBg="1"/>
      <p:bldP spid="174" grpId="0" animBg="1"/>
      <p:bldP spid="177" grpId="0" animBg="1"/>
      <p:bldP spid="180" grpId="0" animBg="1"/>
      <p:bldP spid="181" grpId="0" animBg="1"/>
      <p:bldP spid="182" grpId="0" animBg="1"/>
      <p:bldP spid="185" grpId="0" animBg="1"/>
      <p:bldP spid="299" grpId="0"/>
      <p:bldP spid="300" grpId="0"/>
      <p:bldP spid="301" grpId="0"/>
      <p:bldP spid="302" grpId="0"/>
      <p:bldP spid="110" grpId="0" animBg="1"/>
      <p:bldP spid="111" grpId="0" animBg="1"/>
      <p:bldP spid="135" grpId="0"/>
      <p:bldP spid="113" grpId="0" animBg="1"/>
      <p:bldP spid="102" grpId="0" animBg="1"/>
      <p:bldP spid="103" grpId="0"/>
      <p:bldP spid="104" grpId="0"/>
      <p:bldP spid="1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17495" y="2695576"/>
            <a:ext cx="3554730" cy="776278"/>
          </a:xfrm>
        </p:spPr>
        <p:txBody>
          <a:bodyPr/>
          <a:lstStyle/>
          <a:p>
            <a:pPr algn="l"/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inference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Factor Graphs / Trees</a:t>
            </a:r>
            <a:endParaRPr lang="en-GB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b="1" dirty="0" smtClean="0"/>
              <a:t>Definition: </a:t>
            </a:r>
            <a:r>
              <a:rPr lang="en-GB" sz="2800" dirty="0" smtClean="0"/>
              <a:t>Graphical representation of product structure of a function (</a:t>
            </a:r>
            <a:r>
              <a:rPr lang="en-GB" sz="2800" dirty="0" err="1" smtClean="0"/>
              <a:t>Wiberg</a:t>
            </a:r>
            <a:r>
              <a:rPr lang="en-GB" sz="2800" dirty="0" smtClean="0"/>
              <a:t>, 1996)</a:t>
            </a:r>
          </a:p>
          <a:p>
            <a:pPr lvl="1"/>
            <a:r>
              <a:rPr lang="en-GB" sz="2400" b="0" dirty="0" smtClean="0"/>
              <a:t>Nodes:        = Factors            = Variables</a:t>
            </a:r>
          </a:p>
          <a:p>
            <a:pPr lvl="1"/>
            <a:r>
              <a:rPr lang="en-GB" sz="2400" b="0" dirty="0" smtClean="0"/>
              <a:t>Edges: Dependencies of factors on variables.</a:t>
            </a:r>
          </a:p>
          <a:p>
            <a:pPr lvl="1">
              <a:buFontTx/>
              <a:buNone/>
            </a:pPr>
            <a:endParaRPr lang="en-GB" sz="2400" b="0" dirty="0" smtClean="0"/>
          </a:p>
          <a:p>
            <a:r>
              <a:rPr lang="en-GB" sz="2800" b="1" dirty="0" smtClean="0"/>
              <a:t>Question:</a:t>
            </a:r>
          </a:p>
          <a:p>
            <a:pPr lvl="1"/>
            <a:r>
              <a:rPr lang="en-GB" sz="2400" b="0" dirty="0" smtClean="0"/>
              <a:t>What are the </a:t>
            </a:r>
            <a:r>
              <a:rPr lang="en-GB" sz="2400" b="0" dirty="0" err="1" smtClean="0"/>
              <a:t>marginals</a:t>
            </a:r>
            <a:r>
              <a:rPr lang="en-GB" sz="2400" b="0" dirty="0" smtClean="0"/>
              <a:t> of the function (all but one variable are summed out)?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2625244" y="2518421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4554070" y="2464446"/>
            <a:ext cx="360362" cy="3603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Oval 16"/>
          <p:cNvSpPr>
            <a:spLocks noChangeArrowheads="1"/>
          </p:cNvSpPr>
          <p:nvPr/>
        </p:nvSpPr>
        <p:spPr bwMode="auto">
          <a:xfrm>
            <a:off x="7191003" y="2016109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2" name="Text Box 56"/>
          <p:cNvSpPr txBox="1">
            <a:spLocks noChangeArrowheads="1"/>
          </p:cNvSpPr>
          <p:nvPr/>
        </p:nvSpPr>
        <p:spPr bwMode="auto">
          <a:xfrm>
            <a:off x="7191003" y="2002342"/>
            <a:ext cx="290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endParaRPr lang="en-US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36208" name="Oval 16"/>
          <p:cNvSpPr>
            <a:spLocks noChangeArrowheads="1"/>
          </p:cNvSpPr>
          <p:nvPr/>
        </p:nvSpPr>
        <p:spPr bwMode="auto">
          <a:xfrm>
            <a:off x="7775582" y="2016109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48" name="Text Box 56"/>
          <p:cNvSpPr txBox="1">
            <a:spLocks noChangeArrowheads="1"/>
          </p:cNvSpPr>
          <p:nvPr/>
        </p:nvSpPr>
        <p:spPr bwMode="auto">
          <a:xfrm>
            <a:off x="7775582" y="1979596"/>
            <a:ext cx="365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US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US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36198" name="Oval 6"/>
          <p:cNvSpPr>
            <a:spLocks noChangeArrowheads="1"/>
          </p:cNvSpPr>
          <p:nvPr/>
        </p:nvSpPr>
        <p:spPr bwMode="auto">
          <a:xfrm>
            <a:off x="6569082" y="2016109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47" name="Text Box 55"/>
          <p:cNvSpPr txBox="1">
            <a:spLocks noChangeArrowheads="1"/>
          </p:cNvSpPr>
          <p:nvPr/>
        </p:nvSpPr>
        <p:spPr bwMode="auto">
          <a:xfrm>
            <a:off x="6586545" y="1979596"/>
            <a:ext cx="365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US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US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Factor Graphs and Bayesian Inference</a:t>
            </a:r>
            <a:endParaRPr lang="en-GB" dirty="0"/>
          </a:p>
        </p:txBody>
      </p:sp>
      <p:sp>
        <p:nvSpPr>
          <p:cNvPr id="71" name="Content Placeholder 70"/>
          <p:cNvSpPr>
            <a:spLocks noGrp="1"/>
          </p:cNvSpPr>
          <p:nvPr>
            <p:ph sz="half" idx="1"/>
          </p:nvPr>
        </p:nvSpPr>
        <p:spPr>
          <a:xfrm>
            <a:off x="871562" y="1484313"/>
            <a:ext cx="4129066" cy="4587893"/>
          </a:xfrm>
        </p:spPr>
        <p:txBody>
          <a:bodyPr/>
          <a:lstStyle/>
          <a:p>
            <a:r>
              <a:rPr lang="en-GB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Bayes</a:t>
            </a:r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 law</a:t>
            </a:r>
          </a:p>
          <a:p>
            <a:endPara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Factorising prior</a:t>
            </a:r>
          </a:p>
          <a:p>
            <a:endPara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Factorising likelihood</a:t>
            </a:r>
          </a:p>
          <a:p>
            <a:endPara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 out latent variables</a:t>
            </a:r>
          </a:p>
          <a:p>
            <a:endParaRPr lang="en-GB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6623057" y="1296971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6623057" y="2605083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00" name="Oval 8"/>
          <p:cNvSpPr>
            <a:spLocks noChangeArrowheads="1"/>
          </p:cNvSpPr>
          <p:nvPr/>
        </p:nvSpPr>
        <p:spPr bwMode="auto">
          <a:xfrm>
            <a:off x="6569082" y="3106735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36204" name="AutoShape 12"/>
          <p:cNvCxnSpPr>
            <a:cxnSpLocks noChangeShapeType="1"/>
            <a:stCxn id="136197" idx="2"/>
            <a:endCxn id="136198" idx="0"/>
          </p:cNvCxnSpPr>
          <p:nvPr/>
        </p:nvCxnSpPr>
        <p:spPr bwMode="auto">
          <a:xfrm>
            <a:off x="6750057" y="1549384"/>
            <a:ext cx="0" cy="4540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05" name="AutoShape 13"/>
          <p:cNvCxnSpPr>
            <a:cxnSpLocks noChangeShapeType="1"/>
            <a:stCxn id="136198" idx="4"/>
            <a:endCxn id="136199" idx="0"/>
          </p:cNvCxnSpPr>
          <p:nvPr/>
        </p:nvCxnSpPr>
        <p:spPr bwMode="auto">
          <a:xfrm rot="5400000">
            <a:off x="6634959" y="2490777"/>
            <a:ext cx="228611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06" name="AutoShape 14"/>
          <p:cNvCxnSpPr>
            <a:cxnSpLocks noChangeShapeType="1"/>
            <a:stCxn id="136199" idx="2"/>
            <a:endCxn id="136200" idx="0"/>
          </p:cNvCxnSpPr>
          <p:nvPr/>
        </p:nvCxnSpPr>
        <p:spPr bwMode="auto">
          <a:xfrm rot="5400000">
            <a:off x="6624645" y="2982115"/>
            <a:ext cx="249239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6207" name="Rectangle 15"/>
          <p:cNvSpPr>
            <a:spLocks noChangeArrowheads="1"/>
          </p:cNvSpPr>
          <p:nvPr/>
        </p:nvSpPr>
        <p:spPr bwMode="auto">
          <a:xfrm>
            <a:off x="7829557" y="1296971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09" name="Rectangle 17"/>
          <p:cNvSpPr>
            <a:spLocks noChangeArrowheads="1"/>
          </p:cNvSpPr>
          <p:nvPr/>
        </p:nvSpPr>
        <p:spPr bwMode="auto">
          <a:xfrm>
            <a:off x="7829557" y="2605083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10" name="Oval 18"/>
          <p:cNvSpPr>
            <a:spLocks noChangeArrowheads="1"/>
          </p:cNvSpPr>
          <p:nvPr/>
        </p:nvSpPr>
        <p:spPr bwMode="auto">
          <a:xfrm>
            <a:off x="7775582" y="3106735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36211" name="AutoShape 19"/>
          <p:cNvCxnSpPr>
            <a:cxnSpLocks noChangeShapeType="1"/>
            <a:stCxn id="136207" idx="2"/>
            <a:endCxn id="136208" idx="0"/>
          </p:cNvCxnSpPr>
          <p:nvPr/>
        </p:nvCxnSpPr>
        <p:spPr bwMode="auto">
          <a:xfrm rot="5400000">
            <a:off x="7722402" y="1782746"/>
            <a:ext cx="466725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12" name="AutoShape 20"/>
          <p:cNvCxnSpPr>
            <a:cxnSpLocks noChangeShapeType="1"/>
            <a:stCxn id="136208" idx="4"/>
            <a:endCxn id="136209" idx="0"/>
          </p:cNvCxnSpPr>
          <p:nvPr/>
        </p:nvCxnSpPr>
        <p:spPr bwMode="auto">
          <a:xfrm rot="5400000">
            <a:off x="7841459" y="2490777"/>
            <a:ext cx="228611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13" name="AutoShape 21"/>
          <p:cNvCxnSpPr>
            <a:cxnSpLocks noChangeShapeType="1"/>
            <a:stCxn id="136209" idx="2"/>
            <a:endCxn id="136210" idx="0"/>
          </p:cNvCxnSpPr>
          <p:nvPr/>
        </p:nvCxnSpPr>
        <p:spPr bwMode="auto">
          <a:xfrm rot="5400000">
            <a:off x="7831145" y="2982115"/>
            <a:ext cx="249239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6201" name="Rectangle 9"/>
          <p:cNvSpPr>
            <a:spLocks noChangeArrowheads="1"/>
          </p:cNvSpPr>
          <p:nvPr/>
        </p:nvSpPr>
        <p:spPr bwMode="auto">
          <a:xfrm>
            <a:off x="7216782" y="3857628"/>
            <a:ext cx="252413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14" name="Oval 22"/>
          <p:cNvSpPr>
            <a:spLocks noChangeArrowheads="1"/>
          </p:cNvSpPr>
          <p:nvPr/>
        </p:nvSpPr>
        <p:spPr bwMode="auto">
          <a:xfrm>
            <a:off x="7162807" y="4395794"/>
            <a:ext cx="360363" cy="3603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6215" name="Rectangle 23"/>
          <p:cNvSpPr>
            <a:spLocks noChangeArrowheads="1"/>
          </p:cNvSpPr>
          <p:nvPr/>
        </p:nvSpPr>
        <p:spPr bwMode="auto">
          <a:xfrm>
            <a:off x="7216782" y="5072074"/>
            <a:ext cx="252413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36216" name="AutoShape 24"/>
          <p:cNvCxnSpPr>
            <a:cxnSpLocks noChangeShapeType="1"/>
            <a:stCxn id="136201" idx="2"/>
            <a:endCxn id="136214" idx="0"/>
          </p:cNvCxnSpPr>
          <p:nvPr/>
        </p:nvCxnSpPr>
        <p:spPr bwMode="auto">
          <a:xfrm rot="5400000">
            <a:off x="7200112" y="4252917"/>
            <a:ext cx="28575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17" name="AutoShape 25"/>
          <p:cNvCxnSpPr>
            <a:cxnSpLocks noChangeShapeType="1"/>
            <a:stCxn id="136214" idx="4"/>
            <a:endCxn id="136215" idx="0"/>
          </p:cNvCxnSpPr>
          <p:nvPr/>
        </p:nvCxnSpPr>
        <p:spPr bwMode="auto">
          <a:xfrm rot="5400000">
            <a:off x="7185030" y="4914115"/>
            <a:ext cx="315918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18" name="AutoShape 26"/>
          <p:cNvCxnSpPr>
            <a:cxnSpLocks noChangeShapeType="1"/>
            <a:stCxn id="136200" idx="4"/>
            <a:endCxn id="136201" idx="0"/>
          </p:cNvCxnSpPr>
          <p:nvPr/>
        </p:nvCxnSpPr>
        <p:spPr bwMode="auto">
          <a:xfrm rot="16200000" flipH="1">
            <a:off x="6850861" y="3365500"/>
            <a:ext cx="390530" cy="5937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219" name="AutoShape 27"/>
          <p:cNvCxnSpPr>
            <a:cxnSpLocks noChangeShapeType="1"/>
            <a:stCxn id="136210" idx="4"/>
            <a:endCxn id="136201" idx="0"/>
          </p:cNvCxnSpPr>
          <p:nvPr/>
        </p:nvCxnSpPr>
        <p:spPr bwMode="auto">
          <a:xfrm rot="5400000">
            <a:off x="7454112" y="3355976"/>
            <a:ext cx="390530" cy="6127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6250" name="Text Box 58"/>
          <p:cNvSpPr txBox="1">
            <a:spLocks noChangeArrowheads="1"/>
          </p:cNvSpPr>
          <p:nvPr/>
        </p:nvSpPr>
        <p:spPr bwMode="auto">
          <a:xfrm>
            <a:off x="6583370" y="3071810"/>
            <a:ext cx="33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US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</a:p>
        </p:txBody>
      </p:sp>
      <p:sp>
        <p:nvSpPr>
          <p:cNvPr id="136251" name="Text Box 59"/>
          <p:cNvSpPr txBox="1">
            <a:spLocks noChangeArrowheads="1"/>
          </p:cNvSpPr>
          <p:nvPr/>
        </p:nvSpPr>
        <p:spPr bwMode="auto">
          <a:xfrm>
            <a:off x="7772407" y="3071810"/>
            <a:ext cx="33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US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</a:p>
        </p:txBody>
      </p:sp>
      <p:sp>
        <p:nvSpPr>
          <p:cNvPr id="136253" name="Text Box 61"/>
          <p:cNvSpPr txBox="1">
            <a:spLocks noChangeArrowheads="1"/>
          </p:cNvSpPr>
          <p:nvPr/>
        </p:nvSpPr>
        <p:spPr bwMode="auto">
          <a:xfrm>
            <a:off x="7162807" y="4357694"/>
            <a:ext cx="301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d</a:t>
            </a:r>
            <a:endParaRPr lang="en-US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pic>
        <p:nvPicPr>
          <p:cNvPr id="91" name="Picture 90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6357950" y="3921167"/>
            <a:ext cx="829385" cy="1893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" name="Picture 9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6649097" y="5135635"/>
            <a:ext cx="513970" cy="1893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2" name="Oval 22"/>
          <p:cNvSpPr>
            <a:spLocks noChangeArrowheads="1"/>
          </p:cNvSpPr>
          <p:nvPr/>
        </p:nvSpPr>
        <p:spPr bwMode="auto">
          <a:xfrm>
            <a:off x="7159268" y="5753116"/>
            <a:ext cx="360363" cy="360362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5" name="Text Box 61"/>
          <p:cNvSpPr txBox="1">
            <a:spLocks noChangeArrowheads="1"/>
          </p:cNvSpPr>
          <p:nvPr/>
        </p:nvSpPr>
        <p:spPr bwMode="auto">
          <a:xfrm>
            <a:off x="7158758" y="5715016"/>
            <a:ext cx="2952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y</a:t>
            </a:r>
            <a:endParaRPr lang="en-US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07" name="AutoShape 25"/>
          <p:cNvCxnSpPr>
            <a:cxnSpLocks noChangeShapeType="1"/>
            <a:stCxn id="136215" idx="2"/>
            <a:endCxn id="102" idx="0"/>
          </p:cNvCxnSpPr>
          <p:nvPr/>
        </p:nvCxnSpPr>
        <p:spPr bwMode="auto">
          <a:xfrm rot="5400000">
            <a:off x="7126905" y="5537032"/>
            <a:ext cx="428630" cy="353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1" name="Rectangle 15"/>
          <p:cNvSpPr>
            <a:spLocks noChangeArrowheads="1"/>
          </p:cNvSpPr>
          <p:nvPr/>
        </p:nvSpPr>
        <p:spPr bwMode="auto">
          <a:xfrm>
            <a:off x="7244978" y="1285860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2" name="Rectangle 15"/>
          <p:cNvSpPr>
            <a:spLocks noChangeArrowheads="1"/>
          </p:cNvSpPr>
          <p:nvPr/>
        </p:nvSpPr>
        <p:spPr bwMode="auto">
          <a:xfrm>
            <a:off x="7222701" y="3500438"/>
            <a:ext cx="252413" cy="2524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19" name="AutoShape 19"/>
          <p:cNvCxnSpPr>
            <a:cxnSpLocks noChangeShapeType="1"/>
            <a:stCxn id="111" idx="2"/>
            <a:endCxn id="141" idx="0"/>
          </p:cNvCxnSpPr>
          <p:nvPr/>
        </p:nvCxnSpPr>
        <p:spPr bwMode="auto">
          <a:xfrm rot="5400000">
            <a:off x="7132267" y="1777191"/>
            <a:ext cx="477836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6" name="AutoShape 19"/>
          <p:cNvCxnSpPr>
            <a:cxnSpLocks noChangeShapeType="1"/>
            <a:stCxn id="141" idx="4"/>
            <a:endCxn id="112" idx="0"/>
          </p:cNvCxnSpPr>
          <p:nvPr/>
        </p:nvCxnSpPr>
        <p:spPr bwMode="auto">
          <a:xfrm rot="5400000">
            <a:off x="6798064" y="2927317"/>
            <a:ext cx="1123966" cy="2227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9" name="AutoShape 19"/>
          <p:cNvCxnSpPr>
            <a:cxnSpLocks noChangeShapeType="1"/>
            <a:stCxn id="102" idx="0"/>
            <a:endCxn id="112" idx="2"/>
          </p:cNvCxnSpPr>
          <p:nvPr/>
        </p:nvCxnSpPr>
        <p:spPr bwMode="auto">
          <a:xfrm rot="5400000" flipH="1" flipV="1">
            <a:off x="6344047" y="4748255"/>
            <a:ext cx="2000265" cy="945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8" name="AutoShape 19"/>
          <p:cNvCxnSpPr>
            <a:cxnSpLocks noChangeShapeType="1"/>
            <a:stCxn id="136208" idx="4"/>
            <a:endCxn id="112" idx="0"/>
          </p:cNvCxnSpPr>
          <p:nvPr/>
        </p:nvCxnSpPr>
        <p:spPr bwMode="auto">
          <a:xfrm rot="5400000">
            <a:off x="7090353" y="2635027"/>
            <a:ext cx="1123966" cy="60685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1" name="AutoShape 19"/>
          <p:cNvCxnSpPr>
            <a:cxnSpLocks noChangeShapeType="1"/>
            <a:stCxn id="136198" idx="4"/>
            <a:endCxn id="112" idx="0"/>
          </p:cNvCxnSpPr>
          <p:nvPr/>
        </p:nvCxnSpPr>
        <p:spPr bwMode="auto">
          <a:xfrm rot="16200000" flipH="1">
            <a:off x="6487103" y="2638633"/>
            <a:ext cx="1123966" cy="59964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154" name="Picture 15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697532" y="2049682"/>
            <a:ext cx="2441150" cy="2395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5" name="Picture 15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7503526" y="3536220"/>
            <a:ext cx="495574" cy="1893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6" name="Picture 15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6834583" y="1314850"/>
            <a:ext cx="351663" cy="180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7" name="Picture 15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754093" y="3143887"/>
            <a:ext cx="2350105" cy="2279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8" name="Picture 15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7338763" y="1334039"/>
            <a:ext cx="450670" cy="180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9" name="Picture 158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6106161" y="1357298"/>
            <a:ext cx="450670" cy="180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0" name="Picture 159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570783" y="4170712"/>
            <a:ext cx="4757711" cy="4675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1" name="Picture 160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5920557" y="2640641"/>
            <a:ext cx="667078" cy="1893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2" name="Picture 161" descr="txp_fig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7131819" y="2640641"/>
            <a:ext cx="667078" cy="1893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" name="Picture 162" descr="txp_fig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491428" y="5270853"/>
            <a:ext cx="2943621" cy="4675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07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3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3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3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3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3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3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136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36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3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3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13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5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13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3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500"/>
                            </p:stCondLst>
                            <p:childTnLst>
                              <p:par>
                                <p:cTn id="1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13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13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13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0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13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500"/>
                            </p:stCondLst>
                            <p:childTnLst>
                              <p:par>
                                <p:cTn id="2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13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136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0000" mc:Ignorable="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36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36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5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0000" mc:Ignorable="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136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0000" mc:Ignorable="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36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36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9" dur="500" fill="hold"/>
                                        <p:tgtEl>
                                          <p:spTgt spid="1362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FF00" mc:Ignorable="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1" dur="500" fill="hold"/>
                                        <p:tgtEl>
                                          <p:spTgt spid="1362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FF00" mc:Ignorable="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3" dur="500" fill="hold"/>
                                        <p:tgtEl>
                                          <p:spTgt spid="136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xmlns:mc="http://schemas.openxmlformats.org/markup-compatibility/2006" xmlns:a14="http://schemas.microsoft.com/office/drawing/2010/main" val="FFFF00" mc:Ignorable="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41" grpId="1" animBg="1"/>
      <p:bldP spid="142" grpId="0"/>
      <p:bldP spid="142" grpId="1"/>
      <p:bldP spid="136208" grpId="0" animBg="1"/>
      <p:bldP spid="136248" grpId="0"/>
      <p:bldP spid="136198" grpId="0" animBg="1"/>
      <p:bldP spid="136247" grpId="0"/>
      <p:bldP spid="71" grpId="0" build="p"/>
      <p:bldP spid="136197" grpId="0" animBg="1"/>
      <p:bldP spid="136199" grpId="0" animBg="1"/>
      <p:bldP spid="136200" grpId="0" animBg="1"/>
      <p:bldP spid="136207" grpId="0" animBg="1"/>
      <p:bldP spid="136209" grpId="0" animBg="1"/>
      <p:bldP spid="136210" grpId="0" animBg="1"/>
      <p:bldP spid="136201" grpId="0" animBg="1"/>
      <p:bldP spid="136214" grpId="0" animBg="1"/>
      <p:bldP spid="136215" grpId="0" animBg="1"/>
      <p:bldP spid="136250" grpId="0"/>
      <p:bldP spid="136250" grpId="1"/>
      <p:bldP spid="136251" grpId="0"/>
      <p:bldP spid="136251" grpId="1"/>
      <p:bldP spid="136253" grpId="0"/>
      <p:bldP spid="136253" grpId="1"/>
      <p:bldP spid="102" grpId="0" animBg="1"/>
      <p:bldP spid="105" grpId="0"/>
      <p:bldP spid="111" grpId="0" animBg="1"/>
      <p:bldP spid="111" grpId="1" animBg="1"/>
      <p:bldP spid="112" grpId="0" animBg="1"/>
      <p:bldP spid="1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Factor Trees: Separation</a:t>
            </a:r>
            <a:endParaRPr lang="en-GB"/>
          </a:p>
        </p:txBody>
      </p:sp>
      <p:sp>
        <p:nvSpPr>
          <p:cNvPr id="167939" name="Rectangle 3"/>
          <p:cNvSpPr>
            <a:spLocks noChangeArrowheads="1"/>
          </p:cNvSpPr>
          <p:nvPr/>
        </p:nvSpPr>
        <p:spPr bwMode="auto">
          <a:xfrm>
            <a:off x="2132013" y="1862138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4021138" y="1862138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41" name="Oval 5"/>
          <p:cNvSpPr>
            <a:spLocks noChangeArrowheads="1"/>
          </p:cNvSpPr>
          <p:nvPr/>
        </p:nvSpPr>
        <p:spPr bwMode="auto">
          <a:xfrm>
            <a:off x="1150938" y="1808163"/>
            <a:ext cx="360362" cy="3603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42" name="Oval 6"/>
          <p:cNvSpPr>
            <a:spLocks noChangeArrowheads="1"/>
          </p:cNvSpPr>
          <p:nvPr/>
        </p:nvSpPr>
        <p:spPr bwMode="auto">
          <a:xfrm>
            <a:off x="3022600" y="1809750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43" name="Oval 7"/>
          <p:cNvSpPr>
            <a:spLocks noChangeArrowheads="1"/>
          </p:cNvSpPr>
          <p:nvPr/>
        </p:nvSpPr>
        <p:spPr bwMode="auto">
          <a:xfrm>
            <a:off x="4913313" y="1809750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7944" name="AutoShape 8"/>
          <p:cNvCxnSpPr>
            <a:cxnSpLocks noChangeShapeType="1"/>
            <a:stCxn id="167941" idx="6"/>
            <a:endCxn id="167939" idx="1"/>
          </p:cNvCxnSpPr>
          <p:nvPr/>
        </p:nvCxnSpPr>
        <p:spPr bwMode="auto">
          <a:xfrm>
            <a:off x="1524000" y="1989138"/>
            <a:ext cx="60801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7945" name="AutoShape 9"/>
          <p:cNvCxnSpPr>
            <a:cxnSpLocks noChangeShapeType="1"/>
            <a:stCxn id="167939" idx="3"/>
            <a:endCxn id="167942" idx="2"/>
          </p:cNvCxnSpPr>
          <p:nvPr/>
        </p:nvCxnSpPr>
        <p:spPr bwMode="auto">
          <a:xfrm>
            <a:off x="2384425" y="1989138"/>
            <a:ext cx="625475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7946" name="AutoShape 10"/>
          <p:cNvCxnSpPr>
            <a:cxnSpLocks noChangeShapeType="1"/>
            <a:stCxn id="167942" idx="6"/>
            <a:endCxn id="167940" idx="1"/>
          </p:cNvCxnSpPr>
          <p:nvPr/>
        </p:nvCxnSpPr>
        <p:spPr bwMode="auto">
          <a:xfrm flipV="1">
            <a:off x="3395663" y="1989138"/>
            <a:ext cx="625475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7947" name="AutoShape 11"/>
          <p:cNvCxnSpPr>
            <a:cxnSpLocks noChangeShapeType="1"/>
            <a:stCxn id="167940" idx="3"/>
            <a:endCxn id="167943" idx="2"/>
          </p:cNvCxnSpPr>
          <p:nvPr/>
        </p:nvCxnSpPr>
        <p:spPr bwMode="auto">
          <a:xfrm>
            <a:off x="4273550" y="1989138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1187450" y="1773238"/>
            <a:ext cx="29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latin typeface="cmmi12" pitchFamily="34" charset="0"/>
              </a:rPr>
              <a:t>v</a:t>
            </a:r>
          </a:p>
        </p:txBody>
      </p:sp>
      <p:sp>
        <p:nvSpPr>
          <p:cNvPr id="167949" name="Text Box 13"/>
          <p:cNvSpPr txBox="1">
            <a:spLocks noChangeArrowheads="1"/>
          </p:cNvSpPr>
          <p:nvPr/>
        </p:nvSpPr>
        <p:spPr bwMode="auto">
          <a:xfrm>
            <a:off x="3024188" y="1773238"/>
            <a:ext cx="344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latin typeface="cmmi12" pitchFamily="34" charset="0"/>
              </a:rPr>
              <a:t>w</a:t>
            </a:r>
          </a:p>
        </p:txBody>
      </p:sp>
      <p:sp>
        <p:nvSpPr>
          <p:cNvPr id="167950" name="Text Box 14"/>
          <p:cNvSpPr txBox="1">
            <a:spLocks noChangeArrowheads="1"/>
          </p:cNvSpPr>
          <p:nvPr/>
        </p:nvSpPr>
        <p:spPr bwMode="auto">
          <a:xfrm>
            <a:off x="4932363" y="177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latin typeface="cmmi12" pitchFamily="34" charset="0"/>
              </a:rPr>
              <a:t>x</a:t>
            </a:r>
          </a:p>
        </p:txBody>
      </p:sp>
      <p:sp>
        <p:nvSpPr>
          <p:cNvPr id="167951" name="Text Box 15"/>
          <p:cNvSpPr txBox="1">
            <a:spLocks noChangeArrowheads="1"/>
          </p:cNvSpPr>
          <p:nvPr/>
        </p:nvSpPr>
        <p:spPr bwMode="auto">
          <a:xfrm>
            <a:off x="1906588" y="2276475"/>
            <a:ext cx="973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dirty="0">
                <a:latin typeface="cmmi12" pitchFamily="34" charset="0"/>
              </a:rPr>
              <a:t>f</a:t>
            </a:r>
            <a:r>
              <a:rPr lang="en-US" baseline="-25000" dirty="0">
                <a:latin typeface="cmmi12" pitchFamily="34" charset="0"/>
              </a:rPr>
              <a:t>1</a:t>
            </a:r>
            <a:r>
              <a:rPr lang="en-US" dirty="0">
                <a:latin typeface="cmbx12" pitchFamily="34" charset="0"/>
              </a:rPr>
              <a:t>(</a:t>
            </a:r>
            <a:r>
              <a:rPr lang="en-US" dirty="0" err="1">
                <a:latin typeface="cmmi12" pitchFamily="34" charset="0"/>
              </a:rPr>
              <a:t>v</a:t>
            </a:r>
            <a:r>
              <a:rPr lang="en-US" dirty="0" err="1"/>
              <a:t>,</a:t>
            </a:r>
            <a:r>
              <a:rPr lang="en-US" dirty="0" err="1">
                <a:latin typeface="cmmi12" pitchFamily="34" charset="0"/>
              </a:rPr>
              <a:t>w</a:t>
            </a:r>
            <a:r>
              <a:rPr lang="en-US" dirty="0">
                <a:latin typeface="cmbx12" pitchFamily="34" charset="0"/>
              </a:rPr>
              <a:t>)</a:t>
            </a:r>
          </a:p>
        </p:txBody>
      </p:sp>
      <p:sp>
        <p:nvSpPr>
          <p:cNvPr id="167952" name="Text Box 16"/>
          <p:cNvSpPr txBox="1">
            <a:spLocks noChangeArrowheads="1"/>
          </p:cNvSpPr>
          <p:nvPr/>
        </p:nvSpPr>
        <p:spPr bwMode="auto">
          <a:xfrm>
            <a:off x="3743325" y="227647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2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w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x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7953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503238" y="4494226"/>
            <a:ext cx="8229600" cy="792162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2400" b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Observation: </a:t>
            </a:r>
            <a:r>
              <a:rPr lang="en-US" sz="24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 of products becomes product of sums of all messages from neighbouring factors to variable!</a:t>
            </a:r>
            <a:endParaRPr lang="en-US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7954" name="Rectangle 18"/>
          <p:cNvSpPr>
            <a:spLocks noChangeArrowheads="1"/>
          </p:cNvSpPr>
          <p:nvPr/>
        </p:nvSpPr>
        <p:spPr bwMode="auto">
          <a:xfrm>
            <a:off x="6011863" y="126841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55" name="Oval 19"/>
          <p:cNvSpPr>
            <a:spLocks noChangeArrowheads="1"/>
          </p:cNvSpPr>
          <p:nvPr/>
        </p:nvSpPr>
        <p:spPr bwMode="auto">
          <a:xfrm>
            <a:off x="6904038" y="121602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7956" name="AutoShape 20"/>
          <p:cNvCxnSpPr>
            <a:cxnSpLocks noChangeShapeType="1"/>
            <a:stCxn id="167954" idx="3"/>
            <a:endCxn id="167955" idx="2"/>
          </p:cNvCxnSpPr>
          <p:nvPr/>
        </p:nvCxnSpPr>
        <p:spPr bwMode="auto">
          <a:xfrm>
            <a:off x="6264275" y="139541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6921500" y="1214438"/>
            <a:ext cx="293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y</a:t>
            </a:r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5795963" y="1592263"/>
            <a:ext cx="925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3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y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7959" name="Rectangle 23"/>
          <p:cNvSpPr>
            <a:spLocks noChangeArrowheads="1"/>
          </p:cNvSpPr>
          <p:nvPr/>
        </p:nvSpPr>
        <p:spPr bwMode="auto">
          <a:xfrm>
            <a:off x="6011863" y="245586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60" name="Oval 24"/>
          <p:cNvSpPr>
            <a:spLocks noChangeArrowheads="1"/>
          </p:cNvSpPr>
          <p:nvPr/>
        </p:nvSpPr>
        <p:spPr bwMode="auto">
          <a:xfrm>
            <a:off x="6904038" y="240347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7961" name="AutoShape 25"/>
          <p:cNvCxnSpPr>
            <a:cxnSpLocks noChangeShapeType="1"/>
            <a:stCxn id="167959" idx="3"/>
            <a:endCxn id="167960" idx="2"/>
          </p:cNvCxnSpPr>
          <p:nvPr/>
        </p:nvCxnSpPr>
        <p:spPr bwMode="auto">
          <a:xfrm>
            <a:off x="6264275" y="258286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7962" name="Text Box 26"/>
          <p:cNvSpPr txBox="1">
            <a:spLocks noChangeArrowheads="1"/>
          </p:cNvSpPr>
          <p:nvPr/>
        </p:nvSpPr>
        <p:spPr bwMode="auto">
          <a:xfrm>
            <a:off x="6921500" y="240188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z</a:t>
            </a:r>
          </a:p>
        </p:txBody>
      </p:sp>
      <p:sp>
        <p:nvSpPr>
          <p:cNvPr id="167963" name="Text Box 27"/>
          <p:cNvSpPr txBox="1">
            <a:spLocks noChangeArrowheads="1"/>
          </p:cNvSpPr>
          <p:nvPr/>
        </p:nvSpPr>
        <p:spPr bwMode="auto">
          <a:xfrm>
            <a:off x="5770563" y="2870200"/>
            <a:ext cx="900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4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z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cxnSp>
        <p:nvCxnSpPr>
          <p:cNvPr id="167964" name="AutoShape 28"/>
          <p:cNvCxnSpPr>
            <a:cxnSpLocks noChangeShapeType="1"/>
            <a:stCxn id="167943" idx="7"/>
            <a:endCxn id="167954" idx="1"/>
          </p:cNvCxnSpPr>
          <p:nvPr/>
        </p:nvCxnSpPr>
        <p:spPr bwMode="auto">
          <a:xfrm flipV="1">
            <a:off x="5221288" y="1395413"/>
            <a:ext cx="790575" cy="4540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7965" name="AutoShape 29"/>
          <p:cNvCxnSpPr>
            <a:cxnSpLocks noChangeShapeType="1"/>
            <a:stCxn id="167943" idx="5"/>
            <a:endCxn id="167959" idx="1"/>
          </p:cNvCxnSpPr>
          <p:nvPr/>
        </p:nvCxnSpPr>
        <p:spPr bwMode="auto">
          <a:xfrm>
            <a:off x="5221288" y="2130425"/>
            <a:ext cx="790575" cy="45243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7966" name="Oval 30"/>
          <p:cNvSpPr>
            <a:spLocks noChangeArrowheads="1"/>
          </p:cNvSpPr>
          <p:nvPr/>
        </p:nvSpPr>
        <p:spPr bwMode="auto">
          <a:xfrm>
            <a:off x="900113" y="1160463"/>
            <a:ext cx="1943100" cy="1800225"/>
          </a:xfrm>
          <a:prstGeom prst="ellipse">
            <a:avLst/>
          </a:prstGeom>
          <a:solidFill>
            <a:schemeClr val="accent1">
              <a:alpha val="39999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67" name="Oval 31"/>
          <p:cNvSpPr>
            <a:spLocks noChangeArrowheads="1"/>
          </p:cNvSpPr>
          <p:nvPr/>
        </p:nvSpPr>
        <p:spPr bwMode="auto">
          <a:xfrm>
            <a:off x="3671888" y="981075"/>
            <a:ext cx="4392612" cy="2232025"/>
          </a:xfrm>
          <a:prstGeom prst="ellipse">
            <a:avLst/>
          </a:prstGeom>
          <a:solidFill>
            <a:schemeClr val="accent1">
              <a:alpha val="39999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pic>
        <p:nvPicPr>
          <p:cNvPr id="167968" name="Picture 3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3321050"/>
            <a:ext cx="64230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7969" name="Line 33"/>
          <p:cNvSpPr>
            <a:spLocks noChangeShapeType="1"/>
          </p:cNvSpPr>
          <p:nvPr/>
        </p:nvSpPr>
        <p:spPr bwMode="auto">
          <a:xfrm flipH="1">
            <a:off x="3276600" y="1268413"/>
            <a:ext cx="215900" cy="468312"/>
          </a:xfrm>
          <a:prstGeom prst="line">
            <a:avLst/>
          </a:prstGeom>
          <a:noFill/>
          <a:ln w="101600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GB"/>
          </a:p>
        </p:txBody>
      </p:sp>
      <p:sp>
        <p:nvSpPr>
          <p:cNvPr id="167970" name="Line 34"/>
          <p:cNvSpPr>
            <a:spLocks noChangeShapeType="1"/>
          </p:cNvSpPr>
          <p:nvPr/>
        </p:nvSpPr>
        <p:spPr bwMode="auto">
          <a:xfrm flipH="1">
            <a:off x="3419475" y="1881188"/>
            <a:ext cx="50482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7971" name="Line 35"/>
          <p:cNvSpPr>
            <a:spLocks noChangeShapeType="1"/>
          </p:cNvSpPr>
          <p:nvPr/>
        </p:nvSpPr>
        <p:spPr bwMode="auto">
          <a:xfrm>
            <a:off x="2447925" y="1881188"/>
            <a:ext cx="503238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67972" name="Picture 3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1700213"/>
            <a:ext cx="611187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7973" name="Picture 3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5988" y="1665288"/>
            <a:ext cx="688975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7974" name="Picture 38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2997200"/>
            <a:ext cx="10445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7975" name="Picture 3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4663" y="2997200"/>
            <a:ext cx="10795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7976" name="Rectangle 40"/>
          <p:cNvSpPr>
            <a:spLocks noChangeArrowheads="1"/>
          </p:cNvSpPr>
          <p:nvPr/>
        </p:nvSpPr>
        <p:spPr bwMode="auto">
          <a:xfrm>
            <a:off x="2339975" y="3284538"/>
            <a:ext cx="1368425" cy="757237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7977" name="Rectangle 41"/>
          <p:cNvSpPr>
            <a:spLocks noChangeArrowheads="1"/>
          </p:cNvSpPr>
          <p:nvPr/>
        </p:nvSpPr>
        <p:spPr bwMode="auto">
          <a:xfrm>
            <a:off x="3924300" y="3284538"/>
            <a:ext cx="3708400" cy="79216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pic>
        <p:nvPicPr>
          <p:cNvPr id="167978" name="Picture 42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9038" y="3536950"/>
            <a:ext cx="579596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7980" name="Picture 44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9500" y="3560763"/>
            <a:ext cx="3365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640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7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67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7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7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7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679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67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53" grpId="0" build="p" animBg="1"/>
      <p:bldP spid="167966" grpId="0" animBg="1"/>
      <p:bldP spid="167966" grpId="1" animBg="1"/>
      <p:bldP spid="167967" grpId="0" animBg="1"/>
      <p:bldP spid="167967" grpId="1" animBg="1"/>
      <p:bldP spid="167969" grpId="0" animBg="1"/>
      <p:bldP spid="167969" grpId="1" animBg="1"/>
      <p:bldP spid="167970" grpId="0" animBg="1"/>
      <p:bldP spid="167971" grpId="0" animBg="1"/>
      <p:bldP spid="167976" grpId="0" animBg="1"/>
      <p:bldP spid="1679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333375"/>
            <a:ext cx="7889902" cy="508000"/>
          </a:xfrm>
        </p:spPr>
        <p:txBody>
          <a:bodyPr/>
          <a:lstStyle/>
          <a:p>
            <a:r>
              <a:rPr lang="en-GB" sz="3600" smtClean="0"/>
              <a:t>Messages: From Factors To Variables</a:t>
            </a:r>
            <a:endParaRPr lang="en-GB" sz="3600" dirty="0"/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4021138" y="1862138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8964" name="Oval 4"/>
          <p:cNvSpPr>
            <a:spLocks noChangeArrowheads="1"/>
          </p:cNvSpPr>
          <p:nvPr/>
        </p:nvSpPr>
        <p:spPr bwMode="auto">
          <a:xfrm>
            <a:off x="3022600" y="1809750"/>
            <a:ext cx="360363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8965" name="Oval 5"/>
          <p:cNvSpPr>
            <a:spLocks noChangeArrowheads="1"/>
          </p:cNvSpPr>
          <p:nvPr/>
        </p:nvSpPr>
        <p:spPr bwMode="auto">
          <a:xfrm>
            <a:off x="4913313" y="1809750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8966" name="AutoShape 6"/>
          <p:cNvCxnSpPr>
            <a:cxnSpLocks noChangeShapeType="1"/>
            <a:stCxn id="168964" idx="6"/>
            <a:endCxn id="168963" idx="1"/>
          </p:cNvCxnSpPr>
          <p:nvPr/>
        </p:nvCxnSpPr>
        <p:spPr bwMode="auto">
          <a:xfrm flipV="1">
            <a:off x="3395663" y="1989138"/>
            <a:ext cx="625475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8967" name="AutoShape 7"/>
          <p:cNvCxnSpPr>
            <a:cxnSpLocks noChangeShapeType="1"/>
            <a:stCxn id="168963" idx="3"/>
            <a:endCxn id="168965" idx="2"/>
          </p:cNvCxnSpPr>
          <p:nvPr/>
        </p:nvCxnSpPr>
        <p:spPr bwMode="auto">
          <a:xfrm>
            <a:off x="4273550" y="1989138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3024188" y="1773238"/>
            <a:ext cx="344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w</a:t>
            </a:r>
          </a:p>
        </p:txBody>
      </p:sp>
      <p:sp>
        <p:nvSpPr>
          <p:cNvPr id="168969" name="Text Box 9"/>
          <p:cNvSpPr txBox="1">
            <a:spLocks noChangeArrowheads="1"/>
          </p:cNvSpPr>
          <p:nvPr/>
        </p:nvSpPr>
        <p:spPr bwMode="auto">
          <a:xfrm>
            <a:off x="4932363" y="177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x</a:t>
            </a:r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3743325" y="227647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2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w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x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897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503238" y="4494226"/>
            <a:ext cx="8229600" cy="792162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b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Observation: </a:t>
            </a:r>
            <a:r>
              <a:rPr lang="en-US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Factors only need to sum out all their local variables!</a:t>
            </a:r>
            <a:endParaRPr lang="en-US" sz="28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8972" name="Rectangle 12"/>
          <p:cNvSpPr>
            <a:spLocks noChangeArrowheads="1"/>
          </p:cNvSpPr>
          <p:nvPr/>
        </p:nvSpPr>
        <p:spPr bwMode="auto">
          <a:xfrm>
            <a:off x="6011863" y="126841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8973" name="Oval 13"/>
          <p:cNvSpPr>
            <a:spLocks noChangeArrowheads="1"/>
          </p:cNvSpPr>
          <p:nvPr/>
        </p:nvSpPr>
        <p:spPr bwMode="auto">
          <a:xfrm>
            <a:off x="6904038" y="121602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8974" name="AutoShape 14"/>
          <p:cNvCxnSpPr>
            <a:cxnSpLocks noChangeShapeType="1"/>
            <a:stCxn id="168972" idx="3"/>
            <a:endCxn id="168973" idx="2"/>
          </p:cNvCxnSpPr>
          <p:nvPr/>
        </p:nvCxnSpPr>
        <p:spPr bwMode="auto">
          <a:xfrm>
            <a:off x="6264275" y="139541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8975" name="Text Box 15"/>
          <p:cNvSpPr txBox="1">
            <a:spLocks noChangeArrowheads="1"/>
          </p:cNvSpPr>
          <p:nvPr/>
        </p:nvSpPr>
        <p:spPr bwMode="auto">
          <a:xfrm>
            <a:off x="6921500" y="1214438"/>
            <a:ext cx="293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y</a:t>
            </a:r>
          </a:p>
        </p:txBody>
      </p:sp>
      <p:sp>
        <p:nvSpPr>
          <p:cNvPr id="168976" name="Text Box 16"/>
          <p:cNvSpPr txBox="1">
            <a:spLocks noChangeArrowheads="1"/>
          </p:cNvSpPr>
          <p:nvPr/>
        </p:nvSpPr>
        <p:spPr bwMode="auto">
          <a:xfrm>
            <a:off x="5795963" y="1592263"/>
            <a:ext cx="925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3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y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8977" name="Rectangle 17"/>
          <p:cNvSpPr>
            <a:spLocks noChangeArrowheads="1"/>
          </p:cNvSpPr>
          <p:nvPr/>
        </p:nvSpPr>
        <p:spPr bwMode="auto">
          <a:xfrm>
            <a:off x="6011863" y="245586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8978" name="Oval 18"/>
          <p:cNvSpPr>
            <a:spLocks noChangeArrowheads="1"/>
          </p:cNvSpPr>
          <p:nvPr/>
        </p:nvSpPr>
        <p:spPr bwMode="auto">
          <a:xfrm>
            <a:off x="6904038" y="240347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8979" name="AutoShape 19"/>
          <p:cNvCxnSpPr>
            <a:cxnSpLocks noChangeShapeType="1"/>
            <a:stCxn id="168977" idx="3"/>
            <a:endCxn id="168978" idx="2"/>
          </p:cNvCxnSpPr>
          <p:nvPr/>
        </p:nvCxnSpPr>
        <p:spPr bwMode="auto">
          <a:xfrm>
            <a:off x="6264275" y="258286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8980" name="Text Box 20"/>
          <p:cNvSpPr txBox="1">
            <a:spLocks noChangeArrowheads="1"/>
          </p:cNvSpPr>
          <p:nvPr/>
        </p:nvSpPr>
        <p:spPr bwMode="auto">
          <a:xfrm>
            <a:off x="6921500" y="240188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latin typeface="cmmi12" pitchFamily="34" charset="0"/>
              </a:rPr>
              <a:t>z</a:t>
            </a:r>
          </a:p>
        </p:txBody>
      </p:sp>
      <p:sp>
        <p:nvSpPr>
          <p:cNvPr id="168981" name="Text Box 21"/>
          <p:cNvSpPr txBox="1">
            <a:spLocks noChangeArrowheads="1"/>
          </p:cNvSpPr>
          <p:nvPr/>
        </p:nvSpPr>
        <p:spPr bwMode="auto">
          <a:xfrm>
            <a:off x="5770563" y="2870200"/>
            <a:ext cx="900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4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z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cxnSp>
        <p:nvCxnSpPr>
          <p:cNvPr id="168982" name="AutoShape 22"/>
          <p:cNvCxnSpPr>
            <a:cxnSpLocks noChangeShapeType="1"/>
            <a:stCxn id="168965" idx="7"/>
            <a:endCxn id="168972" idx="1"/>
          </p:cNvCxnSpPr>
          <p:nvPr/>
        </p:nvCxnSpPr>
        <p:spPr bwMode="auto">
          <a:xfrm flipV="1">
            <a:off x="5221288" y="1395413"/>
            <a:ext cx="790575" cy="4540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8983" name="AutoShape 23"/>
          <p:cNvCxnSpPr>
            <a:cxnSpLocks noChangeShapeType="1"/>
            <a:stCxn id="168965" idx="5"/>
            <a:endCxn id="168977" idx="1"/>
          </p:cNvCxnSpPr>
          <p:nvPr/>
        </p:nvCxnSpPr>
        <p:spPr bwMode="auto">
          <a:xfrm>
            <a:off x="5221288" y="2130425"/>
            <a:ext cx="790575" cy="45243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8984" name="Line 24"/>
          <p:cNvSpPr>
            <a:spLocks noChangeShapeType="1"/>
          </p:cNvSpPr>
          <p:nvPr/>
        </p:nvSpPr>
        <p:spPr bwMode="auto">
          <a:xfrm flipH="1">
            <a:off x="3419475" y="1881188"/>
            <a:ext cx="50482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68985" name="Picture 2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5988" y="1665288"/>
            <a:ext cx="688975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8986" name="Rectangle 26"/>
          <p:cNvSpPr>
            <a:spLocks noChangeArrowheads="1"/>
          </p:cNvSpPr>
          <p:nvPr/>
        </p:nvSpPr>
        <p:spPr bwMode="auto">
          <a:xfrm>
            <a:off x="3600450" y="3321050"/>
            <a:ext cx="2555875" cy="79216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8987" name="Line 27"/>
          <p:cNvSpPr>
            <a:spLocks noChangeShapeType="1"/>
          </p:cNvSpPr>
          <p:nvPr/>
        </p:nvSpPr>
        <p:spPr bwMode="auto">
          <a:xfrm flipH="1">
            <a:off x="4356100" y="1881188"/>
            <a:ext cx="50482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68988" name="Picture 2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4838" y="1660525"/>
            <a:ext cx="641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989" name="Picture 2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92613" y="3033713"/>
            <a:ext cx="1004887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990" name="Picture 3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8038" y="3354388"/>
            <a:ext cx="5295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991" name="Picture 31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925" y="3573463"/>
            <a:ext cx="4999038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180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8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8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8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71" grpId="0" build="p" animBg="1"/>
      <p:bldP spid="168986" grpId="0" animBg="1"/>
      <p:bldP spid="1689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52" y="333375"/>
            <a:ext cx="7318398" cy="508000"/>
          </a:xfrm>
        </p:spPr>
        <p:txBody>
          <a:bodyPr/>
          <a:lstStyle/>
          <a:p>
            <a:r>
              <a:rPr lang="en-GB" sz="3600" smtClean="0"/>
              <a:t>Messages: From Variables To Factors</a:t>
            </a:r>
            <a:endParaRPr lang="en-GB" sz="3600" dirty="0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4021138" y="1862138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9988" name="Oval 4"/>
          <p:cNvSpPr>
            <a:spLocks noChangeArrowheads="1"/>
          </p:cNvSpPr>
          <p:nvPr/>
        </p:nvSpPr>
        <p:spPr bwMode="auto">
          <a:xfrm>
            <a:off x="4913313" y="1809750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9989" name="AutoShape 5"/>
          <p:cNvCxnSpPr>
            <a:cxnSpLocks noChangeShapeType="1"/>
            <a:stCxn id="169987" idx="3"/>
            <a:endCxn id="169988" idx="2"/>
          </p:cNvCxnSpPr>
          <p:nvPr/>
        </p:nvCxnSpPr>
        <p:spPr bwMode="auto">
          <a:xfrm>
            <a:off x="4273550" y="1989138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4932363" y="177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x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3743325" y="227647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2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w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x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03238" y="4494226"/>
            <a:ext cx="8229600" cy="792162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b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Observation: </a:t>
            </a:r>
            <a:r>
              <a:rPr lang="en-US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Variables pass on the product of all incoming messages!</a:t>
            </a:r>
            <a:endParaRPr lang="en-US" sz="28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9993" name="Rectangle 9"/>
          <p:cNvSpPr>
            <a:spLocks noChangeArrowheads="1"/>
          </p:cNvSpPr>
          <p:nvPr/>
        </p:nvSpPr>
        <p:spPr bwMode="auto">
          <a:xfrm>
            <a:off x="6011863" y="126841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9994" name="Oval 10"/>
          <p:cNvSpPr>
            <a:spLocks noChangeArrowheads="1"/>
          </p:cNvSpPr>
          <p:nvPr/>
        </p:nvSpPr>
        <p:spPr bwMode="auto">
          <a:xfrm>
            <a:off x="6904038" y="121602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69995" name="AutoShape 11"/>
          <p:cNvCxnSpPr>
            <a:cxnSpLocks noChangeShapeType="1"/>
            <a:stCxn id="169993" idx="3"/>
            <a:endCxn id="169994" idx="2"/>
          </p:cNvCxnSpPr>
          <p:nvPr/>
        </p:nvCxnSpPr>
        <p:spPr bwMode="auto">
          <a:xfrm>
            <a:off x="6264275" y="139541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9996" name="Text Box 12"/>
          <p:cNvSpPr txBox="1">
            <a:spLocks noChangeArrowheads="1"/>
          </p:cNvSpPr>
          <p:nvPr/>
        </p:nvSpPr>
        <p:spPr bwMode="auto">
          <a:xfrm>
            <a:off x="6921500" y="1214438"/>
            <a:ext cx="293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y</a:t>
            </a:r>
          </a:p>
        </p:txBody>
      </p:sp>
      <p:sp>
        <p:nvSpPr>
          <p:cNvPr id="169997" name="Text Box 13"/>
          <p:cNvSpPr txBox="1">
            <a:spLocks noChangeArrowheads="1"/>
          </p:cNvSpPr>
          <p:nvPr/>
        </p:nvSpPr>
        <p:spPr bwMode="auto">
          <a:xfrm>
            <a:off x="5795963" y="1592263"/>
            <a:ext cx="925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3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y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sp>
        <p:nvSpPr>
          <p:cNvPr id="169998" name="Rectangle 14"/>
          <p:cNvSpPr>
            <a:spLocks noChangeArrowheads="1"/>
          </p:cNvSpPr>
          <p:nvPr/>
        </p:nvSpPr>
        <p:spPr bwMode="auto">
          <a:xfrm>
            <a:off x="6011863" y="2455863"/>
            <a:ext cx="252412" cy="2524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sp>
        <p:nvSpPr>
          <p:cNvPr id="169999" name="Oval 15"/>
          <p:cNvSpPr>
            <a:spLocks noChangeArrowheads="1"/>
          </p:cNvSpPr>
          <p:nvPr/>
        </p:nvSpPr>
        <p:spPr bwMode="auto">
          <a:xfrm>
            <a:off x="6904038" y="2403475"/>
            <a:ext cx="360362" cy="36036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70000" name="AutoShape 16"/>
          <p:cNvCxnSpPr>
            <a:cxnSpLocks noChangeShapeType="1"/>
            <a:stCxn id="169998" idx="3"/>
            <a:endCxn id="169999" idx="2"/>
          </p:cNvCxnSpPr>
          <p:nvPr/>
        </p:nvCxnSpPr>
        <p:spPr bwMode="auto">
          <a:xfrm>
            <a:off x="6264275" y="2582863"/>
            <a:ext cx="627063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0001" name="Text Box 17"/>
          <p:cNvSpPr txBox="1">
            <a:spLocks noChangeArrowheads="1"/>
          </p:cNvSpPr>
          <p:nvPr/>
        </p:nvSpPr>
        <p:spPr bwMode="auto">
          <a:xfrm>
            <a:off x="6921500" y="240188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cmmi12" pitchFamily="34" charset="0"/>
              </a:rPr>
              <a:t>z</a:t>
            </a:r>
          </a:p>
        </p:txBody>
      </p:sp>
      <p:sp>
        <p:nvSpPr>
          <p:cNvPr id="170002" name="Text Box 18"/>
          <p:cNvSpPr txBox="1">
            <a:spLocks noChangeArrowheads="1"/>
          </p:cNvSpPr>
          <p:nvPr/>
        </p:nvSpPr>
        <p:spPr bwMode="auto">
          <a:xfrm>
            <a:off x="5770563" y="2870200"/>
            <a:ext cx="900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cmmi12" pitchFamily="34" charset="0"/>
              </a:rPr>
              <a:t>f</a:t>
            </a:r>
            <a:r>
              <a:rPr lang="en-US" baseline="-25000">
                <a:latin typeface="cmmi12" pitchFamily="34" charset="0"/>
              </a:rPr>
              <a:t>4</a:t>
            </a:r>
            <a:r>
              <a:rPr lang="en-US">
                <a:latin typeface="cmbx12" pitchFamily="34" charset="0"/>
              </a:rPr>
              <a:t>(</a:t>
            </a:r>
            <a:r>
              <a:rPr lang="en-US">
                <a:latin typeface="cmmi12" pitchFamily="34" charset="0"/>
              </a:rPr>
              <a:t>x</a:t>
            </a:r>
            <a:r>
              <a:rPr lang="en-US"/>
              <a:t>,</a:t>
            </a:r>
            <a:r>
              <a:rPr lang="en-US">
                <a:latin typeface="cmmi12" pitchFamily="34" charset="0"/>
              </a:rPr>
              <a:t>z</a:t>
            </a:r>
            <a:r>
              <a:rPr lang="en-US">
                <a:latin typeface="cmbx12" pitchFamily="34" charset="0"/>
              </a:rPr>
              <a:t>)</a:t>
            </a:r>
          </a:p>
        </p:txBody>
      </p:sp>
      <p:cxnSp>
        <p:nvCxnSpPr>
          <p:cNvPr id="170003" name="AutoShape 19"/>
          <p:cNvCxnSpPr>
            <a:cxnSpLocks noChangeShapeType="1"/>
            <a:stCxn id="169988" idx="7"/>
            <a:endCxn id="169993" idx="1"/>
          </p:cNvCxnSpPr>
          <p:nvPr/>
        </p:nvCxnSpPr>
        <p:spPr bwMode="auto">
          <a:xfrm flipV="1">
            <a:off x="5221288" y="1395413"/>
            <a:ext cx="790575" cy="4540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0004" name="AutoShape 20"/>
          <p:cNvCxnSpPr>
            <a:cxnSpLocks noChangeShapeType="1"/>
            <a:stCxn id="169988" idx="5"/>
            <a:endCxn id="169998" idx="1"/>
          </p:cNvCxnSpPr>
          <p:nvPr/>
        </p:nvCxnSpPr>
        <p:spPr bwMode="auto">
          <a:xfrm>
            <a:off x="5221288" y="2130425"/>
            <a:ext cx="790575" cy="45243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0005" name="Rectangle 21"/>
          <p:cNvSpPr>
            <a:spLocks noChangeArrowheads="1"/>
          </p:cNvSpPr>
          <p:nvPr/>
        </p:nvSpPr>
        <p:spPr bwMode="auto">
          <a:xfrm>
            <a:off x="2879725" y="3213100"/>
            <a:ext cx="1404938" cy="79216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70006" name="Line 22"/>
          <p:cNvSpPr>
            <a:spLocks noChangeShapeType="1"/>
          </p:cNvSpPr>
          <p:nvPr/>
        </p:nvSpPr>
        <p:spPr bwMode="auto">
          <a:xfrm flipH="1">
            <a:off x="4356100" y="1881188"/>
            <a:ext cx="50482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0007" name="Picture 2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4838" y="1660525"/>
            <a:ext cx="641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008" name="Picture 2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3465513"/>
            <a:ext cx="3721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009" name="Picture 25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5100" y="3249613"/>
            <a:ext cx="4360863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0010" name="Rectangle 26"/>
          <p:cNvSpPr>
            <a:spLocks noChangeArrowheads="1"/>
          </p:cNvSpPr>
          <p:nvPr/>
        </p:nvSpPr>
        <p:spPr bwMode="auto">
          <a:xfrm>
            <a:off x="4427538" y="3213100"/>
            <a:ext cx="1404937" cy="79216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70011" name="Picture 2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89275" y="2887663"/>
            <a:ext cx="1004888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012" name="Picture 2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08513" y="2889250"/>
            <a:ext cx="1004887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0013" name="Line 29"/>
          <p:cNvSpPr>
            <a:spLocks noChangeShapeType="1"/>
          </p:cNvSpPr>
          <p:nvPr/>
        </p:nvSpPr>
        <p:spPr bwMode="auto">
          <a:xfrm rot="19745510" flipH="1">
            <a:off x="5254625" y="1589088"/>
            <a:ext cx="504825" cy="1587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0014" name="Line 30"/>
          <p:cNvSpPr>
            <a:spLocks noChangeShapeType="1"/>
          </p:cNvSpPr>
          <p:nvPr/>
        </p:nvSpPr>
        <p:spPr bwMode="auto">
          <a:xfrm rot="1846559" flipH="1">
            <a:off x="5232400" y="2389188"/>
            <a:ext cx="504825" cy="1587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FF0000" mc:Ignorable="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0015" name="Picture 31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857826">
            <a:off x="5221288" y="1319213"/>
            <a:ext cx="64135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016" name="Picture 3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11387">
            <a:off x="5181600" y="2452688"/>
            <a:ext cx="64135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138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0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700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0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0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2" grpId="0" build="p" animBg="1"/>
      <p:bldP spid="170005" grpId="0" animBg="1"/>
      <p:bldP spid="170010" grpId="0" animBg="1"/>
      <p:bldP spid="170013" grpId="0" animBg="1"/>
      <p:bldP spid="1700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smtClean="0"/>
              <a:t>The Sum-Product Algorithm</a:t>
            </a:r>
            <a:endParaRPr lang="en-GB" sz="400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3488"/>
            <a:ext cx="8229600" cy="1619250"/>
          </a:xfrm>
        </p:spPr>
        <p:txBody>
          <a:bodyPr/>
          <a:lstStyle/>
          <a:p>
            <a:r>
              <a:rPr lang="en-GB" sz="2800" smtClean="0"/>
              <a:t>Three update equations (Aji &amp; McEliece, 1997)</a:t>
            </a:r>
            <a:endParaRPr lang="en-GB" sz="2800" dirty="0"/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395288" y="4005263"/>
            <a:ext cx="82296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2800" dirty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Update equations can be directly derived from the distributive law.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2800" dirty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Efficient for messages in the exponential family</a:t>
            </a:r>
            <a:r>
              <a:rPr lang="en-GB" sz="2800" dirty="0" smtClean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2800" dirty="0" smtClean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pitchFamily="18" charset="2"/>
              </a:rPr>
              <a:t>Calculate all </a:t>
            </a:r>
            <a:r>
              <a:rPr lang="en-GB" sz="2800" dirty="0" err="1" smtClean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pitchFamily="18" charset="2"/>
              </a:rPr>
              <a:t>marginals</a:t>
            </a:r>
            <a:r>
              <a:rPr lang="en-GB" sz="2800" dirty="0" smtClean="0">
                <a:solidFill>
                  <a:srgbClr xmlns:mc="http://schemas.openxmlformats.org/markup-compatibility/2006" xmlns:a14="http://schemas.microsoft.com/office/drawing/2010/main" val="333333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pitchFamily="18" charset="2"/>
              </a:rPr>
              <a:t> at the same time.</a:t>
            </a:r>
            <a:endParaRPr lang="en-GB" sz="2800" dirty="0">
              <a:solidFill>
                <a:srgbClr xmlns:mc="http://schemas.openxmlformats.org/markup-compatibility/2006" xmlns:a14="http://schemas.microsoft.com/office/drawing/2010/main" val="333333" mc:Ignorable="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sym typeface="Symbol" pitchFamily="18" charset="2"/>
            </a:endParaRPr>
          </a:p>
        </p:txBody>
      </p:sp>
      <p:pic>
        <p:nvPicPr>
          <p:cNvPr id="134159" name="Picture 1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55700" y="2035175"/>
            <a:ext cx="677068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160" name="Rectangle 16"/>
          <p:cNvSpPr>
            <a:spLocks noChangeArrowheads="1"/>
          </p:cNvSpPr>
          <p:nvPr/>
        </p:nvSpPr>
        <p:spPr bwMode="auto">
          <a:xfrm>
            <a:off x="755650" y="2636838"/>
            <a:ext cx="7524750" cy="647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2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04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734399" y="4431997"/>
            <a:ext cx="6542497" cy="11619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Approximate Message Passing</a:t>
            </a:r>
            <a:endParaRPr lang="en-GB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3488"/>
            <a:ext cx="8229600" cy="26241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b="1" smtClean="0"/>
              <a:t>Problem: </a:t>
            </a:r>
            <a:r>
              <a:rPr lang="en-GB" smtClean="0"/>
              <a:t>The exact messages from factors to variables may not be closed under products.</a:t>
            </a:r>
          </a:p>
          <a:p>
            <a:pPr>
              <a:lnSpc>
                <a:spcPct val="90000"/>
              </a:lnSpc>
            </a:pPr>
            <a:r>
              <a:rPr lang="en-GB" b="1" smtClean="0"/>
              <a:t>Solution: </a:t>
            </a:r>
            <a:r>
              <a:rPr lang="en-GB" smtClean="0"/>
              <a:t>Approximate the marginal as well as possible in the sense of minimal KL divergence.</a:t>
            </a:r>
          </a:p>
          <a:p>
            <a:pPr>
              <a:lnSpc>
                <a:spcPct val="90000"/>
              </a:lnSpc>
            </a:pPr>
            <a:r>
              <a:rPr lang="en-GB" b="1" smtClean="0"/>
              <a:t>Expectation Propagation (Minka, 2001):</a:t>
            </a:r>
            <a:r>
              <a:rPr lang="en-GB" smtClean="0"/>
              <a:t> Approximate the marginal by moment-matching resulting in</a:t>
            </a:r>
            <a:endParaRPr lang="en-GB" dirty="0"/>
          </a:p>
        </p:txBody>
      </p:sp>
      <p:pic>
        <p:nvPicPr>
          <p:cNvPr id="8" name="Picture 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6678706" y="3817277"/>
            <a:ext cx="568543" cy="3073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869085" y="4429132"/>
            <a:ext cx="2396373" cy="402844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339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Gaussian Message Passing</a:t>
            </a:r>
            <a:endParaRPr lang="en-GB" dirty="0"/>
          </a:p>
        </p:txBody>
      </p:sp>
      <p:grpSp>
        <p:nvGrpSpPr>
          <p:cNvPr id="3" name="Group 134"/>
          <p:cNvGrpSpPr/>
          <p:nvPr/>
        </p:nvGrpSpPr>
        <p:grpSpPr>
          <a:xfrm>
            <a:off x="1182688" y="2043113"/>
            <a:ext cx="1522413" cy="1192213"/>
            <a:chOff x="1182688" y="2043113"/>
            <a:chExt cx="1522413" cy="11922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0" name="Freeform 126"/>
            <p:cNvSpPr>
              <a:spLocks/>
            </p:cNvSpPr>
            <p:nvPr/>
          </p:nvSpPr>
          <p:spPr bwMode="auto">
            <a:xfrm>
              <a:off x="1182688" y="3222626"/>
              <a:ext cx="384175" cy="12700"/>
            </a:xfrm>
            <a:custGeom>
              <a:avLst/>
              <a:gdLst/>
              <a:ahLst/>
              <a:cxnLst>
                <a:cxn ang="0">
                  <a:pos x="4" y="8"/>
                </a:cxn>
                <a:cxn ang="0">
                  <a:pos x="10" y="8"/>
                </a:cxn>
                <a:cxn ang="0">
                  <a:pos x="15" y="8"/>
                </a:cxn>
                <a:cxn ang="0">
                  <a:pos x="21" y="8"/>
                </a:cxn>
                <a:cxn ang="0">
                  <a:pos x="27" y="8"/>
                </a:cxn>
                <a:cxn ang="0">
                  <a:pos x="32" y="8"/>
                </a:cxn>
                <a:cxn ang="0">
                  <a:pos x="38" y="8"/>
                </a:cxn>
                <a:cxn ang="0">
                  <a:pos x="44" y="8"/>
                </a:cxn>
                <a:cxn ang="0">
                  <a:pos x="50" y="8"/>
                </a:cxn>
                <a:cxn ang="0">
                  <a:pos x="55" y="8"/>
                </a:cxn>
                <a:cxn ang="0">
                  <a:pos x="61" y="8"/>
                </a:cxn>
                <a:cxn ang="0">
                  <a:pos x="67" y="8"/>
                </a:cxn>
                <a:cxn ang="0">
                  <a:pos x="73" y="8"/>
                </a:cxn>
                <a:cxn ang="0">
                  <a:pos x="78" y="8"/>
                </a:cxn>
                <a:cxn ang="0">
                  <a:pos x="84" y="8"/>
                </a:cxn>
                <a:cxn ang="0">
                  <a:pos x="90" y="8"/>
                </a:cxn>
                <a:cxn ang="0">
                  <a:pos x="95" y="8"/>
                </a:cxn>
                <a:cxn ang="0">
                  <a:pos x="101" y="8"/>
                </a:cxn>
                <a:cxn ang="0">
                  <a:pos x="107" y="8"/>
                </a:cxn>
                <a:cxn ang="0">
                  <a:pos x="113" y="8"/>
                </a:cxn>
                <a:cxn ang="0">
                  <a:pos x="118" y="8"/>
                </a:cxn>
                <a:cxn ang="0">
                  <a:pos x="124" y="8"/>
                </a:cxn>
                <a:cxn ang="0">
                  <a:pos x="130" y="8"/>
                </a:cxn>
                <a:cxn ang="0">
                  <a:pos x="135" y="8"/>
                </a:cxn>
                <a:cxn ang="0">
                  <a:pos x="141" y="8"/>
                </a:cxn>
                <a:cxn ang="0">
                  <a:pos x="147" y="8"/>
                </a:cxn>
                <a:cxn ang="0">
                  <a:pos x="153" y="8"/>
                </a:cxn>
                <a:cxn ang="0">
                  <a:pos x="158" y="8"/>
                </a:cxn>
                <a:cxn ang="0">
                  <a:pos x="164" y="8"/>
                </a:cxn>
                <a:cxn ang="0">
                  <a:pos x="170" y="8"/>
                </a:cxn>
                <a:cxn ang="0">
                  <a:pos x="175" y="8"/>
                </a:cxn>
                <a:cxn ang="0">
                  <a:pos x="181" y="8"/>
                </a:cxn>
                <a:cxn ang="0">
                  <a:pos x="187" y="8"/>
                </a:cxn>
                <a:cxn ang="0">
                  <a:pos x="193" y="8"/>
                </a:cxn>
                <a:cxn ang="0">
                  <a:pos x="198" y="6"/>
                </a:cxn>
                <a:cxn ang="0">
                  <a:pos x="204" y="6"/>
                </a:cxn>
                <a:cxn ang="0">
                  <a:pos x="210" y="6"/>
                </a:cxn>
                <a:cxn ang="0">
                  <a:pos x="215" y="4"/>
                </a:cxn>
                <a:cxn ang="0">
                  <a:pos x="221" y="4"/>
                </a:cxn>
                <a:cxn ang="0">
                  <a:pos x="227" y="2"/>
                </a:cxn>
                <a:cxn ang="0">
                  <a:pos x="233" y="2"/>
                </a:cxn>
                <a:cxn ang="0">
                  <a:pos x="238" y="0"/>
                </a:cxn>
              </a:cxnLst>
              <a:rect l="0" t="0" r="r" b="b"/>
              <a:pathLst>
                <a:path w="242" h="8">
                  <a:moveTo>
                    <a:pt x="0" y="8"/>
                  </a:move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8" y="8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3" y="8"/>
                  </a:lnTo>
                  <a:lnTo>
                    <a:pt x="105" y="8"/>
                  </a:lnTo>
                  <a:lnTo>
                    <a:pt x="107" y="8"/>
                  </a:lnTo>
                  <a:lnTo>
                    <a:pt x="109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4" y="8"/>
                  </a:lnTo>
                  <a:lnTo>
                    <a:pt x="116" y="8"/>
                  </a:lnTo>
                  <a:lnTo>
                    <a:pt x="118" y="8"/>
                  </a:lnTo>
                  <a:lnTo>
                    <a:pt x="120" y="8"/>
                  </a:lnTo>
                  <a:lnTo>
                    <a:pt x="122" y="8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30" y="8"/>
                  </a:lnTo>
                  <a:lnTo>
                    <a:pt x="132" y="8"/>
                  </a:lnTo>
                  <a:lnTo>
                    <a:pt x="133" y="8"/>
                  </a:lnTo>
                  <a:lnTo>
                    <a:pt x="135" y="8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1" y="8"/>
                  </a:lnTo>
                  <a:lnTo>
                    <a:pt x="143" y="8"/>
                  </a:lnTo>
                  <a:lnTo>
                    <a:pt x="145" y="8"/>
                  </a:lnTo>
                  <a:lnTo>
                    <a:pt x="147" y="8"/>
                  </a:lnTo>
                  <a:lnTo>
                    <a:pt x="149" y="8"/>
                  </a:lnTo>
                  <a:lnTo>
                    <a:pt x="151" y="8"/>
                  </a:lnTo>
                  <a:lnTo>
                    <a:pt x="153" y="8"/>
                  </a:lnTo>
                  <a:lnTo>
                    <a:pt x="154" y="8"/>
                  </a:lnTo>
                  <a:lnTo>
                    <a:pt x="156" y="8"/>
                  </a:lnTo>
                  <a:lnTo>
                    <a:pt x="158" y="8"/>
                  </a:lnTo>
                  <a:lnTo>
                    <a:pt x="160" y="8"/>
                  </a:lnTo>
                  <a:lnTo>
                    <a:pt x="162" y="8"/>
                  </a:lnTo>
                  <a:lnTo>
                    <a:pt x="164" y="8"/>
                  </a:lnTo>
                  <a:lnTo>
                    <a:pt x="166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2" y="8"/>
                  </a:lnTo>
                  <a:lnTo>
                    <a:pt x="174" y="8"/>
                  </a:lnTo>
                  <a:lnTo>
                    <a:pt x="175" y="8"/>
                  </a:lnTo>
                  <a:lnTo>
                    <a:pt x="177" y="8"/>
                  </a:lnTo>
                  <a:lnTo>
                    <a:pt x="179" y="8"/>
                  </a:lnTo>
                  <a:lnTo>
                    <a:pt x="181" y="8"/>
                  </a:lnTo>
                  <a:lnTo>
                    <a:pt x="183" y="8"/>
                  </a:lnTo>
                  <a:lnTo>
                    <a:pt x="185" y="8"/>
                  </a:lnTo>
                  <a:lnTo>
                    <a:pt x="187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6" y="6"/>
                  </a:lnTo>
                  <a:lnTo>
                    <a:pt x="198" y="6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4" y="6"/>
                  </a:lnTo>
                  <a:lnTo>
                    <a:pt x="206" y="6"/>
                  </a:lnTo>
                  <a:lnTo>
                    <a:pt x="208" y="6"/>
                  </a:lnTo>
                  <a:lnTo>
                    <a:pt x="210" y="6"/>
                  </a:lnTo>
                  <a:lnTo>
                    <a:pt x="212" y="6"/>
                  </a:lnTo>
                  <a:lnTo>
                    <a:pt x="214" y="6"/>
                  </a:lnTo>
                  <a:lnTo>
                    <a:pt x="215" y="4"/>
                  </a:lnTo>
                  <a:lnTo>
                    <a:pt x="217" y="4"/>
                  </a:lnTo>
                  <a:lnTo>
                    <a:pt x="219" y="4"/>
                  </a:lnTo>
                  <a:lnTo>
                    <a:pt x="221" y="4"/>
                  </a:lnTo>
                  <a:lnTo>
                    <a:pt x="223" y="4"/>
                  </a:lnTo>
                  <a:lnTo>
                    <a:pt x="225" y="4"/>
                  </a:lnTo>
                  <a:lnTo>
                    <a:pt x="227" y="2"/>
                  </a:lnTo>
                  <a:lnTo>
                    <a:pt x="229" y="2"/>
                  </a:lnTo>
                  <a:lnTo>
                    <a:pt x="231" y="2"/>
                  </a:lnTo>
                  <a:lnTo>
                    <a:pt x="233" y="2"/>
                  </a:lnTo>
                  <a:lnTo>
                    <a:pt x="234" y="2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51" name="Freeform 127"/>
            <p:cNvSpPr>
              <a:spLocks/>
            </p:cNvSpPr>
            <p:nvPr/>
          </p:nvSpPr>
          <p:spPr bwMode="auto">
            <a:xfrm>
              <a:off x="1566863" y="2714626"/>
              <a:ext cx="254000" cy="508000"/>
            </a:xfrm>
            <a:custGeom>
              <a:avLst/>
              <a:gdLst/>
              <a:ahLst/>
              <a:cxnLst>
                <a:cxn ang="0">
                  <a:pos x="4" y="318"/>
                </a:cxn>
                <a:cxn ang="0">
                  <a:pos x="10" y="316"/>
                </a:cxn>
                <a:cxn ang="0">
                  <a:pos x="15" y="315"/>
                </a:cxn>
                <a:cxn ang="0">
                  <a:pos x="21" y="311"/>
                </a:cxn>
                <a:cxn ang="0">
                  <a:pos x="27" y="309"/>
                </a:cxn>
                <a:cxn ang="0">
                  <a:pos x="33" y="305"/>
                </a:cxn>
                <a:cxn ang="0">
                  <a:pos x="38" y="301"/>
                </a:cxn>
                <a:cxn ang="0">
                  <a:pos x="44" y="295"/>
                </a:cxn>
                <a:cxn ang="0">
                  <a:pos x="50" y="292"/>
                </a:cxn>
                <a:cxn ang="0">
                  <a:pos x="55" y="286"/>
                </a:cxn>
                <a:cxn ang="0">
                  <a:pos x="61" y="278"/>
                </a:cxn>
                <a:cxn ang="0">
                  <a:pos x="69" y="271"/>
                </a:cxn>
                <a:cxn ang="0">
                  <a:pos x="73" y="263"/>
                </a:cxn>
                <a:cxn ang="0">
                  <a:pos x="78" y="255"/>
                </a:cxn>
                <a:cxn ang="0">
                  <a:pos x="80" y="250"/>
                </a:cxn>
                <a:cxn ang="0">
                  <a:pos x="84" y="244"/>
                </a:cxn>
                <a:cxn ang="0">
                  <a:pos x="88" y="238"/>
                </a:cxn>
                <a:cxn ang="0">
                  <a:pos x="90" y="233"/>
                </a:cxn>
                <a:cxn ang="0">
                  <a:pos x="94" y="227"/>
                </a:cxn>
                <a:cxn ang="0">
                  <a:pos x="95" y="219"/>
                </a:cxn>
                <a:cxn ang="0">
                  <a:pos x="99" y="214"/>
                </a:cxn>
                <a:cxn ang="0">
                  <a:pos x="101" y="206"/>
                </a:cxn>
                <a:cxn ang="0">
                  <a:pos x="105" y="200"/>
                </a:cxn>
                <a:cxn ang="0">
                  <a:pos x="107" y="193"/>
                </a:cxn>
                <a:cxn ang="0">
                  <a:pos x="111" y="185"/>
                </a:cxn>
                <a:cxn ang="0">
                  <a:pos x="113" y="175"/>
                </a:cxn>
                <a:cxn ang="0">
                  <a:pos x="116" y="168"/>
                </a:cxn>
                <a:cxn ang="0">
                  <a:pos x="118" y="158"/>
                </a:cxn>
                <a:cxn ang="0">
                  <a:pos x="122" y="151"/>
                </a:cxn>
                <a:cxn ang="0">
                  <a:pos x="124" y="141"/>
                </a:cxn>
                <a:cxn ang="0">
                  <a:pos x="128" y="132"/>
                </a:cxn>
                <a:cxn ang="0">
                  <a:pos x="130" y="122"/>
                </a:cxn>
                <a:cxn ang="0">
                  <a:pos x="134" y="111"/>
                </a:cxn>
                <a:cxn ang="0">
                  <a:pos x="135" y="101"/>
                </a:cxn>
                <a:cxn ang="0">
                  <a:pos x="139" y="90"/>
                </a:cxn>
                <a:cxn ang="0">
                  <a:pos x="141" y="80"/>
                </a:cxn>
                <a:cxn ang="0">
                  <a:pos x="145" y="69"/>
                </a:cxn>
                <a:cxn ang="0">
                  <a:pos x="147" y="57"/>
                </a:cxn>
                <a:cxn ang="0">
                  <a:pos x="151" y="44"/>
                </a:cxn>
                <a:cxn ang="0">
                  <a:pos x="153" y="33"/>
                </a:cxn>
                <a:cxn ang="0">
                  <a:pos x="156" y="21"/>
                </a:cxn>
                <a:cxn ang="0">
                  <a:pos x="158" y="8"/>
                </a:cxn>
              </a:cxnLst>
              <a:rect l="0" t="0" r="r" b="b"/>
              <a:pathLst>
                <a:path w="160" h="320">
                  <a:moveTo>
                    <a:pt x="0" y="320"/>
                  </a:moveTo>
                  <a:lnTo>
                    <a:pt x="2" y="318"/>
                  </a:lnTo>
                  <a:lnTo>
                    <a:pt x="4" y="318"/>
                  </a:lnTo>
                  <a:lnTo>
                    <a:pt x="6" y="318"/>
                  </a:lnTo>
                  <a:lnTo>
                    <a:pt x="8" y="316"/>
                  </a:lnTo>
                  <a:lnTo>
                    <a:pt x="10" y="316"/>
                  </a:lnTo>
                  <a:lnTo>
                    <a:pt x="12" y="315"/>
                  </a:lnTo>
                  <a:lnTo>
                    <a:pt x="13" y="315"/>
                  </a:lnTo>
                  <a:lnTo>
                    <a:pt x="15" y="315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1" y="311"/>
                  </a:lnTo>
                  <a:lnTo>
                    <a:pt x="23" y="311"/>
                  </a:lnTo>
                  <a:lnTo>
                    <a:pt x="25" y="309"/>
                  </a:lnTo>
                  <a:lnTo>
                    <a:pt x="27" y="309"/>
                  </a:lnTo>
                  <a:lnTo>
                    <a:pt x="29" y="307"/>
                  </a:lnTo>
                  <a:lnTo>
                    <a:pt x="31" y="307"/>
                  </a:lnTo>
                  <a:lnTo>
                    <a:pt x="33" y="305"/>
                  </a:lnTo>
                  <a:lnTo>
                    <a:pt x="34" y="303"/>
                  </a:lnTo>
                  <a:lnTo>
                    <a:pt x="36" y="303"/>
                  </a:lnTo>
                  <a:lnTo>
                    <a:pt x="38" y="301"/>
                  </a:lnTo>
                  <a:lnTo>
                    <a:pt x="40" y="299"/>
                  </a:lnTo>
                  <a:lnTo>
                    <a:pt x="42" y="297"/>
                  </a:lnTo>
                  <a:lnTo>
                    <a:pt x="44" y="295"/>
                  </a:lnTo>
                  <a:lnTo>
                    <a:pt x="46" y="295"/>
                  </a:lnTo>
                  <a:lnTo>
                    <a:pt x="48" y="294"/>
                  </a:lnTo>
                  <a:lnTo>
                    <a:pt x="50" y="292"/>
                  </a:lnTo>
                  <a:lnTo>
                    <a:pt x="52" y="290"/>
                  </a:lnTo>
                  <a:lnTo>
                    <a:pt x="53" y="288"/>
                  </a:lnTo>
                  <a:lnTo>
                    <a:pt x="55" y="286"/>
                  </a:lnTo>
                  <a:lnTo>
                    <a:pt x="57" y="284"/>
                  </a:lnTo>
                  <a:lnTo>
                    <a:pt x="61" y="280"/>
                  </a:lnTo>
                  <a:lnTo>
                    <a:pt x="61" y="278"/>
                  </a:lnTo>
                  <a:lnTo>
                    <a:pt x="63" y="276"/>
                  </a:lnTo>
                  <a:lnTo>
                    <a:pt x="65" y="275"/>
                  </a:lnTo>
                  <a:lnTo>
                    <a:pt x="69" y="271"/>
                  </a:lnTo>
                  <a:lnTo>
                    <a:pt x="69" y="269"/>
                  </a:lnTo>
                  <a:lnTo>
                    <a:pt x="73" y="265"/>
                  </a:lnTo>
                  <a:lnTo>
                    <a:pt x="73" y="263"/>
                  </a:lnTo>
                  <a:lnTo>
                    <a:pt x="76" y="259"/>
                  </a:lnTo>
                  <a:lnTo>
                    <a:pt x="76" y="257"/>
                  </a:lnTo>
                  <a:lnTo>
                    <a:pt x="78" y="255"/>
                  </a:lnTo>
                  <a:lnTo>
                    <a:pt x="78" y="254"/>
                  </a:lnTo>
                  <a:lnTo>
                    <a:pt x="80" y="252"/>
                  </a:lnTo>
                  <a:lnTo>
                    <a:pt x="80" y="250"/>
                  </a:lnTo>
                  <a:lnTo>
                    <a:pt x="82" y="248"/>
                  </a:lnTo>
                  <a:lnTo>
                    <a:pt x="84" y="246"/>
                  </a:lnTo>
                  <a:lnTo>
                    <a:pt x="84" y="244"/>
                  </a:lnTo>
                  <a:lnTo>
                    <a:pt x="86" y="242"/>
                  </a:lnTo>
                  <a:lnTo>
                    <a:pt x="86" y="240"/>
                  </a:lnTo>
                  <a:lnTo>
                    <a:pt x="88" y="238"/>
                  </a:lnTo>
                  <a:lnTo>
                    <a:pt x="88" y="236"/>
                  </a:lnTo>
                  <a:lnTo>
                    <a:pt x="90" y="235"/>
                  </a:lnTo>
                  <a:lnTo>
                    <a:pt x="90" y="233"/>
                  </a:lnTo>
                  <a:lnTo>
                    <a:pt x="92" y="231"/>
                  </a:lnTo>
                  <a:lnTo>
                    <a:pt x="92" y="229"/>
                  </a:lnTo>
                  <a:lnTo>
                    <a:pt x="94" y="227"/>
                  </a:lnTo>
                  <a:lnTo>
                    <a:pt x="94" y="225"/>
                  </a:lnTo>
                  <a:lnTo>
                    <a:pt x="95" y="221"/>
                  </a:lnTo>
                  <a:lnTo>
                    <a:pt x="95" y="219"/>
                  </a:lnTo>
                  <a:lnTo>
                    <a:pt x="97" y="217"/>
                  </a:lnTo>
                  <a:lnTo>
                    <a:pt x="97" y="215"/>
                  </a:lnTo>
                  <a:lnTo>
                    <a:pt x="99" y="214"/>
                  </a:lnTo>
                  <a:lnTo>
                    <a:pt x="99" y="212"/>
                  </a:lnTo>
                  <a:lnTo>
                    <a:pt x="101" y="210"/>
                  </a:lnTo>
                  <a:lnTo>
                    <a:pt x="101" y="206"/>
                  </a:lnTo>
                  <a:lnTo>
                    <a:pt x="103" y="204"/>
                  </a:lnTo>
                  <a:lnTo>
                    <a:pt x="103" y="202"/>
                  </a:lnTo>
                  <a:lnTo>
                    <a:pt x="105" y="200"/>
                  </a:lnTo>
                  <a:lnTo>
                    <a:pt x="105" y="196"/>
                  </a:lnTo>
                  <a:lnTo>
                    <a:pt x="107" y="195"/>
                  </a:lnTo>
                  <a:lnTo>
                    <a:pt x="107" y="193"/>
                  </a:lnTo>
                  <a:lnTo>
                    <a:pt x="109" y="189"/>
                  </a:lnTo>
                  <a:lnTo>
                    <a:pt x="109" y="187"/>
                  </a:lnTo>
                  <a:lnTo>
                    <a:pt x="111" y="185"/>
                  </a:lnTo>
                  <a:lnTo>
                    <a:pt x="111" y="181"/>
                  </a:lnTo>
                  <a:lnTo>
                    <a:pt x="113" y="179"/>
                  </a:lnTo>
                  <a:lnTo>
                    <a:pt x="113" y="175"/>
                  </a:lnTo>
                  <a:lnTo>
                    <a:pt x="114" y="174"/>
                  </a:lnTo>
                  <a:lnTo>
                    <a:pt x="114" y="170"/>
                  </a:lnTo>
                  <a:lnTo>
                    <a:pt x="116" y="168"/>
                  </a:lnTo>
                  <a:lnTo>
                    <a:pt x="116" y="166"/>
                  </a:lnTo>
                  <a:lnTo>
                    <a:pt x="118" y="162"/>
                  </a:lnTo>
                  <a:lnTo>
                    <a:pt x="118" y="158"/>
                  </a:lnTo>
                  <a:lnTo>
                    <a:pt x="120" y="156"/>
                  </a:lnTo>
                  <a:lnTo>
                    <a:pt x="120" y="153"/>
                  </a:lnTo>
                  <a:lnTo>
                    <a:pt x="122" y="151"/>
                  </a:lnTo>
                  <a:lnTo>
                    <a:pt x="122" y="147"/>
                  </a:lnTo>
                  <a:lnTo>
                    <a:pt x="124" y="145"/>
                  </a:lnTo>
                  <a:lnTo>
                    <a:pt x="124" y="141"/>
                  </a:lnTo>
                  <a:lnTo>
                    <a:pt x="126" y="137"/>
                  </a:lnTo>
                  <a:lnTo>
                    <a:pt x="126" y="135"/>
                  </a:lnTo>
                  <a:lnTo>
                    <a:pt x="128" y="132"/>
                  </a:lnTo>
                  <a:lnTo>
                    <a:pt x="128" y="128"/>
                  </a:lnTo>
                  <a:lnTo>
                    <a:pt x="130" y="124"/>
                  </a:lnTo>
                  <a:lnTo>
                    <a:pt x="130" y="122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4" y="111"/>
                  </a:lnTo>
                  <a:lnTo>
                    <a:pt x="134" y="109"/>
                  </a:lnTo>
                  <a:lnTo>
                    <a:pt x="135" y="105"/>
                  </a:lnTo>
                  <a:lnTo>
                    <a:pt x="135" y="101"/>
                  </a:lnTo>
                  <a:lnTo>
                    <a:pt x="137" y="97"/>
                  </a:lnTo>
                  <a:lnTo>
                    <a:pt x="137" y="94"/>
                  </a:lnTo>
                  <a:lnTo>
                    <a:pt x="139" y="90"/>
                  </a:lnTo>
                  <a:lnTo>
                    <a:pt x="139" y="86"/>
                  </a:lnTo>
                  <a:lnTo>
                    <a:pt x="141" y="84"/>
                  </a:lnTo>
                  <a:lnTo>
                    <a:pt x="141" y="80"/>
                  </a:lnTo>
                  <a:lnTo>
                    <a:pt x="143" y="76"/>
                  </a:lnTo>
                  <a:lnTo>
                    <a:pt x="143" y="73"/>
                  </a:lnTo>
                  <a:lnTo>
                    <a:pt x="145" y="69"/>
                  </a:lnTo>
                  <a:lnTo>
                    <a:pt x="145" y="65"/>
                  </a:lnTo>
                  <a:lnTo>
                    <a:pt x="147" y="61"/>
                  </a:lnTo>
                  <a:lnTo>
                    <a:pt x="147" y="57"/>
                  </a:lnTo>
                  <a:lnTo>
                    <a:pt x="149" y="54"/>
                  </a:lnTo>
                  <a:lnTo>
                    <a:pt x="149" y="48"/>
                  </a:lnTo>
                  <a:lnTo>
                    <a:pt x="151" y="44"/>
                  </a:lnTo>
                  <a:lnTo>
                    <a:pt x="151" y="40"/>
                  </a:lnTo>
                  <a:lnTo>
                    <a:pt x="153" y="36"/>
                  </a:lnTo>
                  <a:lnTo>
                    <a:pt x="153" y="33"/>
                  </a:lnTo>
                  <a:lnTo>
                    <a:pt x="154" y="29"/>
                  </a:lnTo>
                  <a:lnTo>
                    <a:pt x="154" y="25"/>
                  </a:lnTo>
                  <a:lnTo>
                    <a:pt x="156" y="21"/>
                  </a:lnTo>
                  <a:lnTo>
                    <a:pt x="156" y="17"/>
                  </a:lnTo>
                  <a:lnTo>
                    <a:pt x="158" y="12"/>
                  </a:lnTo>
                  <a:lnTo>
                    <a:pt x="158" y="8"/>
                  </a:lnTo>
                  <a:lnTo>
                    <a:pt x="160" y="4"/>
                  </a:lnTo>
                  <a:lnTo>
                    <a:pt x="160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52" name="Freeform 128"/>
            <p:cNvSpPr>
              <a:spLocks/>
            </p:cNvSpPr>
            <p:nvPr/>
          </p:nvSpPr>
          <p:spPr bwMode="auto">
            <a:xfrm>
              <a:off x="1820863" y="2043113"/>
              <a:ext cx="223838" cy="671513"/>
            </a:xfrm>
            <a:custGeom>
              <a:avLst/>
              <a:gdLst/>
              <a:ahLst/>
              <a:cxnLst>
                <a:cxn ang="0">
                  <a:pos x="2" y="414"/>
                </a:cxn>
                <a:cxn ang="0">
                  <a:pos x="6" y="400"/>
                </a:cxn>
                <a:cxn ang="0">
                  <a:pos x="10" y="389"/>
                </a:cxn>
                <a:cxn ang="0">
                  <a:pos x="12" y="376"/>
                </a:cxn>
                <a:cxn ang="0">
                  <a:pos x="15" y="362"/>
                </a:cxn>
                <a:cxn ang="0">
                  <a:pos x="17" y="349"/>
                </a:cxn>
                <a:cxn ang="0">
                  <a:pos x="21" y="334"/>
                </a:cxn>
                <a:cxn ang="0">
                  <a:pos x="23" y="320"/>
                </a:cxn>
                <a:cxn ang="0">
                  <a:pos x="27" y="307"/>
                </a:cxn>
                <a:cxn ang="0">
                  <a:pos x="29" y="294"/>
                </a:cxn>
                <a:cxn ang="0">
                  <a:pos x="33" y="280"/>
                </a:cxn>
                <a:cxn ang="0">
                  <a:pos x="35" y="267"/>
                </a:cxn>
                <a:cxn ang="0">
                  <a:pos x="38" y="252"/>
                </a:cxn>
                <a:cxn ang="0">
                  <a:pos x="40" y="238"/>
                </a:cxn>
                <a:cxn ang="0">
                  <a:pos x="44" y="225"/>
                </a:cxn>
                <a:cxn ang="0">
                  <a:pos x="46" y="212"/>
                </a:cxn>
                <a:cxn ang="0">
                  <a:pos x="50" y="198"/>
                </a:cxn>
                <a:cxn ang="0">
                  <a:pos x="52" y="187"/>
                </a:cxn>
                <a:cxn ang="0">
                  <a:pos x="55" y="174"/>
                </a:cxn>
                <a:cxn ang="0">
                  <a:pos x="57" y="160"/>
                </a:cxn>
                <a:cxn ang="0">
                  <a:pos x="61" y="149"/>
                </a:cxn>
                <a:cxn ang="0">
                  <a:pos x="63" y="138"/>
                </a:cxn>
                <a:cxn ang="0">
                  <a:pos x="67" y="126"/>
                </a:cxn>
                <a:cxn ang="0">
                  <a:pos x="69" y="115"/>
                </a:cxn>
                <a:cxn ang="0">
                  <a:pos x="73" y="103"/>
                </a:cxn>
                <a:cxn ang="0">
                  <a:pos x="75" y="94"/>
                </a:cxn>
                <a:cxn ang="0">
                  <a:pos x="78" y="82"/>
                </a:cxn>
                <a:cxn ang="0">
                  <a:pos x="80" y="73"/>
                </a:cxn>
                <a:cxn ang="0">
                  <a:pos x="84" y="65"/>
                </a:cxn>
                <a:cxn ang="0">
                  <a:pos x="86" y="56"/>
                </a:cxn>
                <a:cxn ang="0">
                  <a:pos x="90" y="48"/>
                </a:cxn>
                <a:cxn ang="0">
                  <a:pos x="92" y="40"/>
                </a:cxn>
                <a:cxn ang="0">
                  <a:pos x="95" y="33"/>
                </a:cxn>
                <a:cxn ang="0">
                  <a:pos x="97" y="27"/>
                </a:cxn>
                <a:cxn ang="0">
                  <a:pos x="101" y="21"/>
                </a:cxn>
                <a:cxn ang="0">
                  <a:pos x="105" y="16"/>
                </a:cxn>
                <a:cxn ang="0">
                  <a:pos x="111" y="8"/>
                </a:cxn>
                <a:cxn ang="0">
                  <a:pos x="115" y="2"/>
                </a:cxn>
                <a:cxn ang="0">
                  <a:pos x="120" y="0"/>
                </a:cxn>
                <a:cxn ang="0">
                  <a:pos x="126" y="0"/>
                </a:cxn>
                <a:cxn ang="0">
                  <a:pos x="132" y="2"/>
                </a:cxn>
                <a:cxn ang="0">
                  <a:pos x="137" y="8"/>
                </a:cxn>
              </a:cxnLst>
              <a:rect l="0" t="0" r="r" b="b"/>
              <a:pathLst>
                <a:path w="141" h="423">
                  <a:moveTo>
                    <a:pt x="0" y="423"/>
                  </a:moveTo>
                  <a:lnTo>
                    <a:pt x="2" y="418"/>
                  </a:lnTo>
                  <a:lnTo>
                    <a:pt x="2" y="414"/>
                  </a:lnTo>
                  <a:lnTo>
                    <a:pt x="4" y="410"/>
                  </a:lnTo>
                  <a:lnTo>
                    <a:pt x="4" y="406"/>
                  </a:lnTo>
                  <a:lnTo>
                    <a:pt x="6" y="400"/>
                  </a:lnTo>
                  <a:lnTo>
                    <a:pt x="6" y="397"/>
                  </a:lnTo>
                  <a:lnTo>
                    <a:pt x="8" y="393"/>
                  </a:lnTo>
                  <a:lnTo>
                    <a:pt x="10" y="389"/>
                  </a:lnTo>
                  <a:lnTo>
                    <a:pt x="10" y="383"/>
                  </a:lnTo>
                  <a:lnTo>
                    <a:pt x="12" y="379"/>
                  </a:lnTo>
                  <a:lnTo>
                    <a:pt x="12" y="376"/>
                  </a:lnTo>
                  <a:lnTo>
                    <a:pt x="14" y="370"/>
                  </a:lnTo>
                  <a:lnTo>
                    <a:pt x="14" y="366"/>
                  </a:lnTo>
                  <a:lnTo>
                    <a:pt x="15" y="362"/>
                  </a:lnTo>
                  <a:lnTo>
                    <a:pt x="15" y="357"/>
                  </a:lnTo>
                  <a:lnTo>
                    <a:pt x="17" y="353"/>
                  </a:lnTo>
                  <a:lnTo>
                    <a:pt x="17" y="349"/>
                  </a:lnTo>
                  <a:lnTo>
                    <a:pt x="19" y="343"/>
                  </a:lnTo>
                  <a:lnTo>
                    <a:pt x="19" y="339"/>
                  </a:lnTo>
                  <a:lnTo>
                    <a:pt x="21" y="334"/>
                  </a:lnTo>
                  <a:lnTo>
                    <a:pt x="21" y="330"/>
                  </a:lnTo>
                  <a:lnTo>
                    <a:pt x="23" y="326"/>
                  </a:lnTo>
                  <a:lnTo>
                    <a:pt x="23" y="320"/>
                  </a:lnTo>
                  <a:lnTo>
                    <a:pt x="25" y="317"/>
                  </a:lnTo>
                  <a:lnTo>
                    <a:pt x="25" y="311"/>
                  </a:lnTo>
                  <a:lnTo>
                    <a:pt x="27" y="307"/>
                  </a:lnTo>
                  <a:lnTo>
                    <a:pt x="27" y="303"/>
                  </a:lnTo>
                  <a:lnTo>
                    <a:pt x="29" y="298"/>
                  </a:lnTo>
                  <a:lnTo>
                    <a:pt x="29" y="294"/>
                  </a:lnTo>
                  <a:lnTo>
                    <a:pt x="31" y="288"/>
                  </a:lnTo>
                  <a:lnTo>
                    <a:pt x="31" y="284"/>
                  </a:lnTo>
                  <a:lnTo>
                    <a:pt x="33" y="280"/>
                  </a:lnTo>
                  <a:lnTo>
                    <a:pt x="33" y="275"/>
                  </a:lnTo>
                  <a:lnTo>
                    <a:pt x="35" y="271"/>
                  </a:lnTo>
                  <a:lnTo>
                    <a:pt x="35" y="267"/>
                  </a:lnTo>
                  <a:lnTo>
                    <a:pt x="36" y="261"/>
                  </a:lnTo>
                  <a:lnTo>
                    <a:pt x="36" y="258"/>
                  </a:lnTo>
                  <a:lnTo>
                    <a:pt x="38" y="252"/>
                  </a:lnTo>
                  <a:lnTo>
                    <a:pt x="38" y="248"/>
                  </a:lnTo>
                  <a:lnTo>
                    <a:pt x="40" y="244"/>
                  </a:lnTo>
                  <a:lnTo>
                    <a:pt x="40" y="238"/>
                  </a:lnTo>
                  <a:lnTo>
                    <a:pt x="42" y="235"/>
                  </a:lnTo>
                  <a:lnTo>
                    <a:pt x="42" y="231"/>
                  </a:lnTo>
                  <a:lnTo>
                    <a:pt x="44" y="225"/>
                  </a:lnTo>
                  <a:lnTo>
                    <a:pt x="44" y="221"/>
                  </a:lnTo>
                  <a:lnTo>
                    <a:pt x="46" y="218"/>
                  </a:lnTo>
                  <a:lnTo>
                    <a:pt x="46" y="212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50" y="198"/>
                  </a:lnTo>
                  <a:lnTo>
                    <a:pt x="50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1"/>
                  </a:lnTo>
                  <a:lnTo>
                    <a:pt x="54" y="178"/>
                  </a:lnTo>
                  <a:lnTo>
                    <a:pt x="55" y="174"/>
                  </a:lnTo>
                  <a:lnTo>
                    <a:pt x="55" y="170"/>
                  </a:lnTo>
                  <a:lnTo>
                    <a:pt x="57" y="164"/>
                  </a:lnTo>
                  <a:lnTo>
                    <a:pt x="57" y="160"/>
                  </a:lnTo>
                  <a:lnTo>
                    <a:pt x="59" y="157"/>
                  </a:lnTo>
                  <a:lnTo>
                    <a:pt x="59" y="153"/>
                  </a:lnTo>
                  <a:lnTo>
                    <a:pt x="61" y="149"/>
                  </a:lnTo>
                  <a:lnTo>
                    <a:pt x="61" y="145"/>
                  </a:lnTo>
                  <a:lnTo>
                    <a:pt x="63" y="141"/>
                  </a:lnTo>
                  <a:lnTo>
                    <a:pt x="63" y="138"/>
                  </a:lnTo>
                  <a:lnTo>
                    <a:pt x="65" y="134"/>
                  </a:lnTo>
                  <a:lnTo>
                    <a:pt x="65" y="130"/>
                  </a:lnTo>
                  <a:lnTo>
                    <a:pt x="67" y="126"/>
                  </a:lnTo>
                  <a:lnTo>
                    <a:pt x="67" y="122"/>
                  </a:lnTo>
                  <a:lnTo>
                    <a:pt x="69" y="118"/>
                  </a:lnTo>
                  <a:lnTo>
                    <a:pt x="69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3"/>
                  </a:lnTo>
                  <a:lnTo>
                    <a:pt x="73" y="99"/>
                  </a:lnTo>
                  <a:lnTo>
                    <a:pt x="75" y="96"/>
                  </a:lnTo>
                  <a:lnTo>
                    <a:pt x="75" y="94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8" y="82"/>
                  </a:lnTo>
                  <a:lnTo>
                    <a:pt x="78" y="80"/>
                  </a:lnTo>
                  <a:lnTo>
                    <a:pt x="80" y="77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2" y="67"/>
                  </a:lnTo>
                  <a:lnTo>
                    <a:pt x="84" y="65"/>
                  </a:lnTo>
                  <a:lnTo>
                    <a:pt x="84" y="61"/>
                  </a:lnTo>
                  <a:lnTo>
                    <a:pt x="86" y="59"/>
                  </a:lnTo>
                  <a:lnTo>
                    <a:pt x="86" y="56"/>
                  </a:lnTo>
                  <a:lnTo>
                    <a:pt x="88" y="54"/>
                  </a:lnTo>
                  <a:lnTo>
                    <a:pt x="88" y="50"/>
                  </a:lnTo>
                  <a:lnTo>
                    <a:pt x="90" y="48"/>
                  </a:lnTo>
                  <a:lnTo>
                    <a:pt x="90" y="46"/>
                  </a:lnTo>
                  <a:lnTo>
                    <a:pt x="92" y="42"/>
                  </a:lnTo>
                  <a:lnTo>
                    <a:pt x="92" y="40"/>
                  </a:lnTo>
                  <a:lnTo>
                    <a:pt x="94" y="38"/>
                  </a:lnTo>
                  <a:lnTo>
                    <a:pt x="94" y="37"/>
                  </a:lnTo>
                  <a:lnTo>
                    <a:pt x="95" y="33"/>
                  </a:lnTo>
                  <a:lnTo>
                    <a:pt x="95" y="31"/>
                  </a:lnTo>
                  <a:lnTo>
                    <a:pt x="97" y="29"/>
                  </a:lnTo>
                  <a:lnTo>
                    <a:pt x="97" y="27"/>
                  </a:lnTo>
                  <a:lnTo>
                    <a:pt x="99" y="25"/>
                  </a:lnTo>
                  <a:lnTo>
                    <a:pt x="99" y="23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3" y="18"/>
                  </a:lnTo>
                  <a:lnTo>
                    <a:pt x="105" y="16"/>
                  </a:lnTo>
                  <a:lnTo>
                    <a:pt x="105" y="14"/>
                  </a:lnTo>
                  <a:lnTo>
                    <a:pt x="107" y="12"/>
                  </a:lnTo>
                  <a:lnTo>
                    <a:pt x="111" y="8"/>
                  </a:lnTo>
                  <a:lnTo>
                    <a:pt x="111" y="6"/>
                  </a:lnTo>
                  <a:lnTo>
                    <a:pt x="113" y="4"/>
                  </a:lnTo>
                  <a:lnTo>
                    <a:pt x="115" y="2"/>
                  </a:lnTo>
                  <a:lnTo>
                    <a:pt x="116" y="2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2"/>
                  </a:lnTo>
                  <a:lnTo>
                    <a:pt x="134" y="4"/>
                  </a:lnTo>
                  <a:lnTo>
                    <a:pt x="136" y="6"/>
                  </a:lnTo>
                  <a:lnTo>
                    <a:pt x="137" y="8"/>
                  </a:lnTo>
                  <a:lnTo>
                    <a:pt x="139" y="10"/>
                  </a:lnTo>
                  <a:lnTo>
                    <a:pt x="141" y="12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53" name="Freeform 129"/>
            <p:cNvSpPr>
              <a:spLocks/>
            </p:cNvSpPr>
            <p:nvPr/>
          </p:nvSpPr>
          <p:spPr bwMode="auto">
            <a:xfrm>
              <a:off x="2044701" y="2062163"/>
              <a:ext cx="196850" cy="76835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8" y="9"/>
                </a:cxn>
                <a:cxn ang="0">
                  <a:pos x="10" y="15"/>
                </a:cxn>
                <a:cxn ang="0">
                  <a:pos x="14" y="23"/>
                </a:cxn>
                <a:cxn ang="0">
                  <a:pos x="15" y="28"/>
                </a:cxn>
                <a:cxn ang="0">
                  <a:pos x="19" y="36"/>
                </a:cxn>
                <a:cxn ang="0">
                  <a:pos x="21" y="44"/>
                </a:cxn>
                <a:cxn ang="0">
                  <a:pos x="25" y="53"/>
                </a:cxn>
                <a:cxn ang="0">
                  <a:pos x="27" y="63"/>
                </a:cxn>
                <a:cxn ang="0">
                  <a:pos x="31" y="72"/>
                </a:cxn>
                <a:cxn ang="0">
                  <a:pos x="33" y="82"/>
                </a:cxn>
                <a:cxn ang="0">
                  <a:pos x="36" y="91"/>
                </a:cxn>
                <a:cxn ang="0">
                  <a:pos x="38" y="103"/>
                </a:cxn>
                <a:cxn ang="0">
                  <a:pos x="42" y="114"/>
                </a:cxn>
                <a:cxn ang="0">
                  <a:pos x="44" y="126"/>
                </a:cxn>
                <a:cxn ang="0">
                  <a:pos x="48" y="137"/>
                </a:cxn>
                <a:cxn ang="0">
                  <a:pos x="50" y="150"/>
                </a:cxn>
                <a:cxn ang="0">
                  <a:pos x="54" y="162"/>
                </a:cxn>
                <a:cxn ang="0">
                  <a:pos x="56" y="175"/>
                </a:cxn>
                <a:cxn ang="0">
                  <a:pos x="59" y="188"/>
                </a:cxn>
                <a:cxn ang="0">
                  <a:pos x="61" y="200"/>
                </a:cxn>
                <a:cxn ang="0">
                  <a:pos x="65" y="213"/>
                </a:cxn>
                <a:cxn ang="0">
                  <a:pos x="67" y="226"/>
                </a:cxn>
                <a:cxn ang="0">
                  <a:pos x="71" y="242"/>
                </a:cxn>
                <a:cxn ang="0">
                  <a:pos x="73" y="255"/>
                </a:cxn>
                <a:cxn ang="0">
                  <a:pos x="76" y="268"/>
                </a:cxn>
                <a:cxn ang="0">
                  <a:pos x="78" y="282"/>
                </a:cxn>
                <a:cxn ang="0">
                  <a:pos x="82" y="295"/>
                </a:cxn>
                <a:cxn ang="0">
                  <a:pos x="84" y="308"/>
                </a:cxn>
                <a:cxn ang="0">
                  <a:pos x="88" y="324"/>
                </a:cxn>
                <a:cxn ang="0">
                  <a:pos x="90" y="337"/>
                </a:cxn>
                <a:cxn ang="0">
                  <a:pos x="94" y="350"/>
                </a:cxn>
                <a:cxn ang="0">
                  <a:pos x="96" y="364"/>
                </a:cxn>
                <a:cxn ang="0">
                  <a:pos x="99" y="377"/>
                </a:cxn>
                <a:cxn ang="0">
                  <a:pos x="101" y="390"/>
                </a:cxn>
                <a:cxn ang="0">
                  <a:pos x="105" y="402"/>
                </a:cxn>
                <a:cxn ang="0">
                  <a:pos x="107" y="415"/>
                </a:cxn>
                <a:cxn ang="0">
                  <a:pos x="111" y="428"/>
                </a:cxn>
                <a:cxn ang="0">
                  <a:pos x="113" y="440"/>
                </a:cxn>
                <a:cxn ang="0">
                  <a:pos x="116" y="453"/>
                </a:cxn>
                <a:cxn ang="0">
                  <a:pos x="118" y="465"/>
                </a:cxn>
                <a:cxn ang="0">
                  <a:pos x="122" y="476"/>
                </a:cxn>
              </a:cxnLst>
              <a:rect l="0" t="0" r="r" b="b"/>
              <a:pathLst>
                <a:path w="124" h="48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9" y="36"/>
                  </a:lnTo>
                  <a:lnTo>
                    <a:pt x="19" y="38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5" y="53"/>
                  </a:lnTo>
                  <a:lnTo>
                    <a:pt x="25" y="55"/>
                  </a:lnTo>
                  <a:lnTo>
                    <a:pt x="27" y="59"/>
                  </a:lnTo>
                  <a:lnTo>
                    <a:pt x="27" y="63"/>
                  </a:lnTo>
                  <a:lnTo>
                    <a:pt x="29" y="65"/>
                  </a:lnTo>
                  <a:lnTo>
                    <a:pt x="29" y="68"/>
                  </a:lnTo>
                  <a:lnTo>
                    <a:pt x="31" y="72"/>
                  </a:lnTo>
                  <a:lnTo>
                    <a:pt x="31" y="74"/>
                  </a:lnTo>
                  <a:lnTo>
                    <a:pt x="33" y="78"/>
                  </a:lnTo>
                  <a:lnTo>
                    <a:pt x="33" y="82"/>
                  </a:lnTo>
                  <a:lnTo>
                    <a:pt x="35" y="86"/>
                  </a:lnTo>
                  <a:lnTo>
                    <a:pt x="35" y="87"/>
                  </a:lnTo>
                  <a:lnTo>
                    <a:pt x="36" y="91"/>
                  </a:lnTo>
                  <a:lnTo>
                    <a:pt x="36" y="95"/>
                  </a:lnTo>
                  <a:lnTo>
                    <a:pt x="38" y="99"/>
                  </a:lnTo>
                  <a:lnTo>
                    <a:pt x="38" y="103"/>
                  </a:lnTo>
                  <a:lnTo>
                    <a:pt x="40" y="106"/>
                  </a:lnTo>
                  <a:lnTo>
                    <a:pt x="40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4" y="122"/>
                  </a:lnTo>
                  <a:lnTo>
                    <a:pt x="44" y="126"/>
                  </a:lnTo>
                  <a:lnTo>
                    <a:pt x="46" y="129"/>
                  </a:lnTo>
                  <a:lnTo>
                    <a:pt x="46" y="133"/>
                  </a:lnTo>
                  <a:lnTo>
                    <a:pt x="48" y="137"/>
                  </a:lnTo>
                  <a:lnTo>
                    <a:pt x="48" y="141"/>
                  </a:lnTo>
                  <a:lnTo>
                    <a:pt x="50" y="145"/>
                  </a:lnTo>
                  <a:lnTo>
                    <a:pt x="50" y="150"/>
                  </a:lnTo>
                  <a:lnTo>
                    <a:pt x="52" y="154"/>
                  </a:lnTo>
                  <a:lnTo>
                    <a:pt x="52" y="158"/>
                  </a:lnTo>
                  <a:lnTo>
                    <a:pt x="54" y="162"/>
                  </a:lnTo>
                  <a:lnTo>
                    <a:pt x="54" y="166"/>
                  </a:lnTo>
                  <a:lnTo>
                    <a:pt x="56" y="171"/>
                  </a:lnTo>
                  <a:lnTo>
                    <a:pt x="56" y="175"/>
                  </a:lnTo>
                  <a:lnTo>
                    <a:pt x="57" y="179"/>
                  </a:lnTo>
                  <a:lnTo>
                    <a:pt x="57" y="183"/>
                  </a:lnTo>
                  <a:lnTo>
                    <a:pt x="59" y="188"/>
                  </a:lnTo>
                  <a:lnTo>
                    <a:pt x="59" y="192"/>
                  </a:lnTo>
                  <a:lnTo>
                    <a:pt x="61" y="196"/>
                  </a:lnTo>
                  <a:lnTo>
                    <a:pt x="61" y="200"/>
                  </a:lnTo>
                  <a:lnTo>
                    <a:pt x="63" y="206"/>
                  </a:lnTo>
                  <a:lnTo>
                    <a:pt x="63" y="209"/>
                  </a:lnTo>
                  <a:lnTo>
                    <a:pt x="65" y="213"/>
                  </a:lnTo>
                  <a:lnTo>
                    <a:pt x="65" y="219"/>
                  </a:lnTo>
                  <a:lnTo>
                    <a:pt x="67" y="223"/>
                  </a:lnTo>
                  <a:lnTo>
                    <a:pt x="67" y="226"/>
                  </a:lnTo>
                  <a:lnTo>
                    <a:pt x="69" y="232"/>
                  </a:lnTo>
                  <a:lnTo>
                    <a:pt x="69" y="236"/>
                  </a:lnTo>
                  <a:lnTo>
                    <a:pt x="71" y="242"/>
                  </a:lnTo>
                  <a:lnTo>
                    <a:pt x="71" y="246"/>
                  </a:lnTo>
                  <a:lnTo>
                    <a:pt x="73" y="249"/>
                  </a:lnTo>
                  <a:lnTo>
                    <a:pt x="73" y="255"/>
                  </a:lnTo>
                  <a:lnTo>
                    <a:pt x="75" y="259"/>
                  </a:lnTo>
                  <a:lnTo>
                    <a:pt x="75" y="265"/>
                  </a:lnTo>
                  <a:lnTo>
                    <a:pt x="76" y="268"/>
                  </a:lnTo>
                  <a:lnTo>
                    <a:pt x="76" y="272"/>
                  </a:lnTo>
                  <a:lnTo>
                    <a:pt x="78" y="278"/>
                  </a:lnTo>
                  <a:lnTo>
                    <a:pt x="78" y="282"/>
                  </a:lnTo>
                  <a:lnTo>
                    <a:pt x="80" y="287"/>
                  </a:lnTo>
                  <a:lnTo>
                    <a:pt x="80" y="291"/>
                  </a:lnTo>
                  <a:lnTo>
                    <a:pt x="82" y="295"/>
                  </a:lnTo>
                  <a:lnTo>
                    <a:pt x="82" y="301"/>
                  </a:lnTo>
                  <a:lnTo>
                    <a:pt x="84" y="305"/>
                  </a:lnTo>
                  <a:lnTo>
                    <a:pt x="84" y="308"/>
                  </a:lnTo>
                  <a:lnTo>
                    <a:pt x="86" y="314"/>
                  </a:lnTo>
                  <a:lnTo>
                    <a:pt x="86" y="318"/>
                  </a:lnTo>
                  <a:lnTo>
                    <a:pt x="88" y="324"/>
                  </a:lnTo>
                  <a:lnTo>
                    <a:pt x="88" y="327"/>
                  </a:lnTo>
                  <a:lnTo>
                    <a:pt x="90" y="331"/>
                  </a:lnTo>
                  <a:lnTo>
                    <a:pt x="90" y="337"/>
                  </a:lnTo>
                  <a:lnTo>
                    <a:pt x="92" y="341"/>
                  </a:lnTo>
                  <a:lnTo>
                    <a:pt x="92" y="345"/>
                  </a:lnTo>
                  <a:lnTo>
                    <a:pt x="94" y="350"/>
                  </a:lnTo>
                  <a:lnTo>
                    <a:pt x="94" y="354"/>
                  </a:lnTo>
                  <a:lnTo>
                    <a:pt x="96" y="360"/>
                  </a:lnTo>
                  <a:lnTo>
                    <a:pt x="96" y="364"/>
                  </a:lnTo>
                  <a:lnTo>
                    <a:pt x="97" y="367"/>
                  </a:lnTo>
                  <a:lnTo>
                    <a:pt x="97" y="371"/>
                  </a:lnTo>
                  <a:lnTo>
                    <a:pt x="99" y="377"/>
                  </a:lnTo>
                  <a:lnTo>
                    <a:pt x="99" y="381"/>
                  </a:lnTo>
                  <a:lnTo>
                    <a:pt x="101" y="385"/>
                  </a:lnTo>
                  <a:lnTo>
                    <a:pt x="101" y="390"/>
                  </a:lnTo>
                  <a:lnTo>
                    <a:pt x="103" y="394"/>
                  </a:lnTo>
                  <a:lnTo>
                    <a:pt x="103" y="398"/>
                  </a:lnTo>
                  <a:lnTo>
                    <a:pt x="105" y="402"/>
                  </a:lnTo>
                  <a:lnTo>
                    <a:pt x="105" y="407"/>
                  </a:lnTo>
                  <a:lnTo>
                    <a:pt x="107" y="411"/>
                  </a:lnTo>
                  <a:lnTo>
                    <a:pt x="107" y="415"/>
                  </a:lnTo>
                  <a:lnTo>
                    <a:pt x="109" y="419"/>
                  </a:lnTo>
                  <a:lnTo>
                    <a:pt x="109" y="425"/>
                  </a:lnTo>
                  <a:lnTo>
                    <a:pt x="111" y="428"/>
                  </a:lnTo>
                  <a:lnTo>
                    <a:pt x="111" y="432"/>
                  </a:lnTo>
                  <a:lnTo>
                    <a:pt x="113" y="436"/>
                  </a:lnTo>
                  <a:lnTo>
                    <a:pt x="113" y="440"/>
                  </a:lnTo>
                  <a:lnTo>
                    <a:pt x="115" y="444"/>
                  </a:lnTo>
                  <a:lnTo>
                    <a:pt x="115" y="447"/>
                  </a:lnTo>
                  <a:lnTo>
                    <a:pt x="116" y="453"/>
                  </a:lnTo>
                  <a:lnTo>
                    <a:pt x="116" y="457"/>
                  </a:lnTo>
                  <a:lnTo>
                    <a:pt x="118" y="461"/>
                  </a:lnTo>
                  <a:lnTo>
                    <a:pt x="118" y="465"/>
                  </a:lnTo>
                  <a:lnTo>
                    <a:pt x="120" y="468"/>
                  </a:lnTo>
                  <a:lnTo>
                    <a:pt x="120" y="472"/>
                  </a:lnTo>
                  <a:lnTo>
                    <a:pt x="122" y="476"/>
                  </a:lnTo>
                  <a:lnTo>
                    <a:pt x="122" y="480"/>
                  </a:lnTo>
                  <a:lnTo>
                    <a:pt x="124" y="484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54" name="Freeform 130"/>
            <p:cNvSpPr>
              <a:spLocks/>
            </p:cNvSpPr>
            <p:nvPr/>
          </p:nvSpPr>
          <p:spPr bwMode="auto">
            <a:xfrm>
              <a:off x="2241551" y="2830513"/>
              <a:ext cx="276225" cy="401638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4" y="19"/>
                </a:cxn>
                <a:cxn ang="0">
                  <a:pos x="8" y="28"/>
                </a:cxn>
                <a:cxn ang="0">
                  <a:pos x="10" y="40"/>
                </a:cxn>
                <a:cxn ang="0">
                  <a:pos x="13" y="49"/>
                </a:cxn>
                <a:cxn ang="0">
                  <a:pos x="15" y="59"/>
                </a:cxn>
                <a:cxn ang="0">
                  <a:pos x="19" y="68"/>
                </a:cxn>
                <a:cxn ang="0">
                  <a:pos x="23" y="78"/>
                </a:cxn>
                <a:cxn ang="0">
                  <a:pos x="25" y="87"/>
                </a:cxn>
                <a:cxn ang="0">
                  <a:pos x="29" y="95"/>
                </a:cxn>
                <a:cxn ang="0">
                  <a:pos x="31" y="104"/>
                </a:cxn>
                <a:cxn ang="0">
                  <a:pos x="34" y="112"/>
                </a:cxn>
                <a:cxn ang="0">
                  <a:pos x="36" y="120"/>
                </a:cxn>
                <a:cxn ang="0">
                  <a:pos x="40" y="127"/>
                </a:cxn>
                <a:cxn ang="0">
                  <a:pos x="42" y="133"/>
                </a:cxn>
                <a:cxn ang="0">
                  <a:pos x="46" y="141"/>
                </a:cxn>
                <a:cxn ang="0">
                  <a:pos x="48" y="146"/>
                </a:cxn>
                <a:cxn ang="0">
                  <a:pos x="52" y="154"/>
                </a:cxn>
                <a:cxn ang="0">
                  <a:pos x="53" y="160"/>
                </a:cxn>
                <a:cxn ang="0">
                  <a:pos x="57" y="165"/>
                </a:cxn>
                <a:cxn ang="0">
                  <a:pos x="59" y="171"/>
                </a:cxn>
                <a:cxn ang="0">
                  <a:pos x="63" y="177"/>
                </a:cxn>
                <a:cxn ang="0">
                  <a:pos x="67" y="182"/>
                </a:cxn>
                <a:cxn ang="0">
                  <a:pos x="71" y="188"/>
                </a:cxn>
                <a:cxn ang="0">
                  <a:pos x="74" y="194"/>
                </a:cxn>
                <a:cxn ang="0">
                  <a:pos x="80" y="202"/>
                </a:cxn>
                <a:cxn ang="0">
                  <a:pos x="84" y="207"/>
                </a:cxn>
                <a:cxn ang="0">
                  <a:pos x="90" y="215"/>
                </a:cxn>
                <a:cxn ang="0">
                  <a:pos x="95" y="221"/>
                </a:cxn>
                <a:cxn ang="0">
                  <a:pos x="101" y="224"/>
                </a:cxn>
                <a:cxn ang="0">
                  <a:pos x="107" y="230"/>
                </a:cxn>
                <a:cxn ang="0">
                  <a:pos x="113" y="234"/>
                </a:cxn>
                <a:cxn ang="0">
                  <a:pos x="118" y="236"/>
                </a:cxn>
                <a:cxn ang="0">
                  <a:pos x="124" y="240"/>
                </a:cxn>
                <a:cxn ang="0">
                  <a:pos x="130" y="242"/>
                </a:cxn>
                <a:cxn ang="0">
                  <a:pos x="135" y="243"/>
                </a:cxn>
                <a:cxn ang="0">
                  <a:pos x="141" y="245"/>
                </a:cxn>
                <a:cxn ang="0">
                  <a:pos x="147" y="247"/>
                </a:cxn>
                <a:cxn ang="0">
                  <a:pos x="153" y="249"/>
                </a:cxn>
                <a:cxn ang="0">
                  <a:pos x="158" y="249"/>
                </a:cxn>
                <a:cxn ang="0">
                  <a:pos x="164" y="251"/>
                </a:cxn>
                <a:cxn ang="0">
                  <a:pos x="170" y="251"/>
                </a:cxn>
              </a:cxnLst>
              <a:rect l="0" t="0" r="r" b="b"/>
              <a:pathLst>
                <a:path w="174" h="253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2" y="11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6" y="21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0" y="40"/>
                  </a:lnTo>
                  <a:lnTo>
                    <a:pt x="12" y="42"/>
                  </a:lnTo>
                  <a:lnTo>
                    <a:pt x="12" y="45"/>
                  </a:lnTo>
                  <a:lnTo>
                    <a:pt x="13" y="49"/>
                  </a:lnTo>
                  <a:lnTo>
                    <a:pt x="13" y="53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7" y="62"/>
                  </a:lnTo>
                  <a:lnTo>
                    <a:pt x="19" y="64"/>
                  </a:lnTo>
                  <a:lnTo>
                    <a:pt x="19" y="68"/>
                  </a:lnTo>
                  <a:lnTo>
                    <a:pt x="21" y="72"/>
                  </a:lnTo>
                  <a:lnTo>
                    <a:pt x="21" y="74"/>
                  </a:lnTo>
                  <a:lnTo>
                    <a:pt x="23" y="78"/>
                  </a:lnTo>
                  <a:lnTo>
                    <a:pt x="23" y="82"/>
                  </a:lnTo>
                  <a:lnTo>
                    <a:pt x="25" y="83"/>
                  </a:lnTo>
                  <a:lnTo>
                    <a:pt x="25" y="87"/>
                  </a:lnTo>
                  <a:lnTo>
                    <a:pt x="27" y="89"/>
                  </a:lnTo>
                  <a:lnTo>
                    <a:pt x="27" y="93"/>
                  </a:lnTo>
                  <a:lnTo>
                    <a:pt x="29" y="95"/>
                  </a:lnTo>
                  <a:lnTo>
                    <a:pt x="29" y="99"/>
                  </a:lnTo>
                  <a:lnTo>
                    <a:pt x="31" y="101"/>
                  </a:lnTo>
                  <a:lnTo>
                    <a:pt x="31" y="104"/>
                  </a:lnTo>
                  <a:lnTo>
                    <a:pt x="33" y="106"/>
                  </a:lnTo>
                  <a:lnTo>
                    <a:pt x="33" y="108"/>
                  </a:lnTo>
                  <a:lnTo>
                    <a:pt x="34" y="112"/>
                  </a:lnTo>
                  <a:lnTo>
                    <a:pt x="34" y="114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8" y="122"/>
                  </a:lnTo>
                  <a:lnTo>
                    <a:pt x="38" y="123"/>
                  </a:lnTo>
                  <a:lnTo>
                    <a:pt x="40" y="127"/>
                  </a:lnTo>
                  <a:lnTo>
                    <a:pt x="40" y="129"/>
                  </a:lnTo>
                  <a:lnTo>
                    <a:pt x="42" y="131"/>
                  </a:lnTo>
                  <a:lnTo>
                    <a:pt x="42" y="133"/>
                  </a:lnTo>
                  <a:lnTo>
                    <a:pt x="44" y="137"/>
                  </a:lnTo>
                  <a:lnTo>
                    <a:pt x="44" y="139"/>
                  </a:lnTo>
                  <a:lnTo>
                    <a:pt x="46" y="141"/>
                  </a:lnTo>
                  <a:lnTo>
                    <a:pt x="46" y="142"/>
                  </a:lnTo>
                  <a:lnTo>
                    <a:pt x="48" y="144"/>
                  </a:lnTo>
                  <a:lnTo>
                    <a:pt x="48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52" y="154"/>
                  </a:lnTo>
                  <a:lnTo>
                    <a:pt x="52" y="156"/>
                  </a:lnTo>
                  <a:lnTo>
                    <a:pt x="53" y="158"/>
                  </a:lnTo>
                  <a:lnTo>
                    <a:pt x="53" y="160"/>
                  </a:lnTo>
                  <a:lnTo>
                    <a:pt x="55" y="162"/>
                  </a:lnTo>
                  <a:lnTo>
                    <a:pt x="55" y="163"/>
                  </a:lnTo>
                  <a:lnTo>
                    <a:pt x="57" y="165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1"/>
                  </a:lnTo>
                  <a:lnTo>
                    <a:pt x="61" y="173"/>
                  </a:lnTo>
                  <a:lnTo>
                    <a:pt x="61" y="175"/>
                  </a:lnTo>
                  <a:lnTo>
                    <a:pt x="63" y="177"/>
                  </a:lnTo>
                  <a:lnTo>
                    <a:pt x="65" y="179"/>
                  </a:lnTo>
                  <a:lnTo>
                    <a:pt x="65" y="181"/>
                  </a:lnTo>
                  <a:lnTo>
                    <a:pt x="67" y="182"/>
                  </a:lnTo>
                  <a:lnTo>
                    <a:pt x="67" y="184"/>
                  </a:lnTo>
                  <a:lnTo>
                    <a:pt x="69" y="186"/>
                  </a:lnTo>
                  <a:lnTo>
                    <a:pt x="71" y="188"/>
                  </a:lnTo>
                  <a:lnTo>
                    <a:pt x="71" y="190"/>
                  </a:lnTo>
                  <a:lnTo>
                    <a:pt x="73" y="192"/>
                  </a:lnTo>
                  <a:lnTo>
                    <a:pt x="74" y="194"/>
                  </a:lnTo>
                  <a:lnTo>
                    <a:pt x="74" y="196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0" y="203"/>
                  </a:lnTo>
                  <a:lnTo>
                    <a:pt x="82" y="205"/>
                  </a:lnTo>
                  <a:lnTo>
                    <a:pt x="84" y="207"/>
                  </a:lnTo>
                  <a:lnTo>
                    <a:pt x="88" y="211"/>
                  </a:lnTo>
                  <a:lnTo>
                    <a:pt x="88" y="213"/>
                  </a:lnTo>
                  <a:lnTo>
                    <a:pt x="90" y="215"/>
                  </a:lnTo>
                  <a:lnTo>
                    <a:pt x="92" y="217"/>
                  </a:lnTo>
                  <a:lnTo>
                    <a:pt x="93" y="219"/>
                  </a:lnTo>
                  <a:lnTo>
                    <a:pt x="95" y="221"/>
                  </a:lnTo>
                  <a:lnTo>
                    <a:pt x="97" y="222"/>
                  </a:lnTo>
                  <a:lnTo>
                    <a:pt x="99" y="222"/>
                  </a:lnTo>
                  <a:lnTo>
                    <a:pt x="101" y="224"/>
                  </a:lnTo>
                  <a:lnTo>
                    <a:pt x="103" y="226"/>
                  </a:lnTo>
                  <a:lnTo>
                    <a:pt x="105" y="228"/>
                  </a:lnTo>
                  <a:lnTo>
                    <a:pt x="107" y="230"/>
                  </a:lnTo>
                  <a:lnTo>
                    <a:pt x="109" y="230"/>
                  </a:lnTo>
                  <a:lnTo>
                    <a:pt x="111" y="232"/>
                  </a:lnTo>
                  <a:lnTo>
                    <a:pt x="113" y="234"/>
                  </a:lnTo>
                  <a:lnTo>
                    <a:pt x="114" y="234"/>
                  </a:lnTo>
                  <a:lnTo>
                    <a:pt x="116" y="236"/>
                  </a:lnTo>
                  <a:lnTo>
                    <a:pt x="118" y="236"/>
                  </a:lnTo>
                  <a:lnTo>
                    <a:pt x="120" y="238"/>
                  </a:lnTo>
                  <a:lnTo>
                    <a:pt x="122" y="238"/>
                  </a:lnTo>
                  <a:lnTo>
                    <a:pt x="124" y="240"/>
                  </a:lnTo>
                  <a:lnTo>
                    <a:pt x="126" y="240"/>
                  </a:lnTo>
                  <a:lnTo>
                    <a:pt x="128" y="242"/>
                  </a:lnTo>
                  <a:lnTo>
                    <a:pt x="130" y="242"/>
                  </a:lnTo>
                  <a:lnTo>
                    <a:pt x="132" y="243"/>
                  </a:lnTo>
                  <a:lnTo>
                    <a:pt x="134" y="243"/>
                  </a:lnTo>
                  <a:lnTo>
                    <a:pt x="135" y="243"/>
                  </a:lnTo>
                  <a:lnTo>
                    <a:pt x="137" y="245"/>
                  </a:lnTo>
                  <a:lnTo>
                    <a:pt x="139" y="245"/>
                  </a:lnTo>
                  <a:lnTo>
                    <a:pt x="141" y="245"/>
                  </a:lnTo>
                  <a:lnTo>
                    <a:pt x="143" y="247"/>
                  </a:lnTo>
                  <a:lnTo>
                    <a:pt x="145" y="247"/>
                  </a:lnTo>
                  <a:lnTo>
                    <a:pt x="147" y="247"/>
                  </a:lnTo>
                  <a:lnTo>
                    <a:pt x="149" y="247"/>
                  </a:lnTo>
                  <a:lnTo>
                    <a:pt x="151" y="249"/>
                  </a:lnTo>
                  <a:lnTo>
                    <a:pt x="153" y="249"/>
                  </a:lnTo>
                  <a:lnTo>
                    <a:pt x="154" y="249"/>
                  </a:lnTo>
                  <a:lnTo>
                    <a:pt x="156" y="249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2" y="251"/>
                  </a:lnTo>
                  <a:lnTo>
                    <a:pt x="164" y="251"/>
                  </a:lnTo>
                  <a:lnTo>
                    <a:pt x="166" y="251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2" y="253"/>
                  </a:lnTo>
                  <a:lnTo>
                    <a:pt x="174" y="253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55" name="Freeform 131"/>
            <p:cNvSpPr>
              <a:spLocks/>
            </p:cNvSpPr>
            <p:nvPr/>
          </p:nvSpPr>
          <p:spPr bwMode="auto">
            <a:xfrm>
              <a:off x="2517776" y="3232151"/>
              <a:ext cx="1873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3" y="0"/>
                </a:cxn>
                <a:cxn ang="0">
                  <a:pos x="15" y="0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21" y="2"/>
                </a:cxn>
                <a:cxn ang="0">
                  <a:pos x="22" y="2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8" y="2"/>
                </a:cxn>
                <a:cxn ang="0">
                  <a:pos x="30" y="2"/>
                </a:cxn>
                <a:cxn ang="0">
                  <a:pos x="32" y="2"/>
                </a:cxn>
                <a:cxn ang="0">
                  <a:pos x="34" y="2"/>
                </a:cxn>
                <a:cxn ang="0">
                  <a:pos x="36" y="2"/>
                </a:cxn>
                <a:cxn ang="0">
                  <a:pos x="38" y="2"/>
                </a:cxn>
                <a:cxn ang="0">
                  <a:pos x="40" y="2"/>
                </a:cxn>
                <a:cxn ang="0">
                  <a:pos x="41" y="2"/>
                </a:cxn>
                <a:cxn ang="0">
                  <a:pos x="43" y="2"/>
                </a:cxn>
                <a:cxn ang="0">
                  <a:pos x="45" y="2"/>
                </a:cxn>
                <a:cxn ang="0">
                  <a:pos x="47" y="2"/>
                </a:cxn>
                <a:cxn ang="0">
                  <a:pos x="49" y="2"/>
                </a:cxn>
                <a:cxn ang="0">
                  <a:pos x="51" y="2"/>
                </a:cxn>
                <a:cxn ang="0">
                  <a:pos x="53" y="2"/>
                </a:cxn>
                <a:cxn ang="0">
                  <a:pos x="55" y="2"/>
                </a:cxn>
                <a:cxn ang="0">
                  <a:pos x="57" y="2"/>
                </a:cxn>
                <a:cxn ang="0">
                  <a:pos x="59" y="2"/>
                </a:cxn>
                <a:cxn ang="0">
                  <a:pos x="61" y="2"/>
                </a:cxn>
                <a:cxn ang="0">
                  <a:pos x="62" y="2"/>
                </a:cxn>
                <a:cxn ang="0">
                  <a:pos x="64" y="2"/>
                </a:cxn>
                <a:cxn ang="0">
                  <a:pos x="66" y="2"/>
                </a:cxn>
                <a:cxn ang="0">
                  <a:pos x="68" y="2"/>
                </a:cxn>
                <a:cxn ang="0">
                  <a:pos x="70" y="2"/>
                </a:cxn>
                <a:cxn ang="0">
                  <a:pos x="72" y="2"/>
                </a:cxn>
                <a:cxn ang="0">
                  <a:pos x="74" y="2"/>
                </a:cxn>
                <a:cxn ang="0">
                  <a:pos x="76" y="2"/>
                </a:cxn>
                <a:cxn ang="0">
                  <a:pos x="78" y="2"/>
                </a:cxn>
                <a:cxn ang="0">
                  <a:pos x="80" y="2"/>
                </a:cxn>
                <a:cxn ang="0">
                  <a:pos x="81" y="2"/>
                </a:cxn>
                <a:cxn ang="0">
                  <a:pos x="83" y="2"/>
                </a:cxn>
                <a:cxn ang="0">
                  <a:pos x="85" y="2"/>
                </a:cxn>
                <a:cxn ang="0">
                  <a:pos x="87" y="2"/>
                </a:cxn>
                <a:cxn ang="0">
                  <a:pos x="89" y="2"/>
                </a:cxn>
                <a:cxn ang="0">
                  <a:pos x="91" y="2"/>
                </a:cxn>
                <a:cxn ang="0">
                  <a:pos x="93" y="2"/>
                </a:cxn>
                <a:cxn ang="0">
                  <a:pos x="95" y="2"/>
                </a:cxn>
                <a:cxn ang="0">
                  <a:pos x="97" y="2"/>
                </a:cxn>
                <a:cxn ang="0">
                  <a:pos x="99" y="2"/>
                </a:cxn>
                <a:cxn ang="0">
                  <a:pos x="101" y="2"/>
                </a:cxn>
                <a:cxn ang="0">
                  <a:pos x="102" y="2"/>
                </a:cxn>
                <a:cxn ang="0">
                  <a:pos x="104" y="2"/>
                </a:cxn>
                <a:cxn ang="0">
                  <a:pos x="106" y="2"/>
                </a:cxn>
                <a:cxn ang="0">
                  <a:pos x="108" y="2"/>
                </a:cxn>
                <a:cxn ang="0">
                  <a:pos x="110" y="2"/>
                </a:cxn>
                <a:cxn ang="0">
                  <a:pos x="112" y="2"/>
                </a:cxn>
                <a:cxn ang="0">
                  <a:pos x="114" y="2"/>
                </a:cxn>
                <a:cxn ang="0">
                  <a:pos x="116" y="2"/>
                </a:cxn>
                <a:cxn ang="0">
                  <a:pos x="118" y="2"/>
                </a:cxn>
              </a:cxnLst>
              <a:rect l="0" t="0" r="r" b="b"/>
              <a:pathLst>
                <a:path w="118" h="2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93" y="2"/>
                  </a:lnTo>
                  <a:lnTo>
                    <a:pt x="95" y="2"/>
                  </a:lnTo>
                  <a:lnTo>
                    <a:pt x="97" y="2"/>
                  </a:lnTo>
                  <a:lnTo>
                    <a:pt x="99" y="2"/>
                  </a:lnTo>
                  <a:lnTo>
                    <a:pt x="101" y="2"/>
                  </a:lnTo>
                  <a:lnTo>
                    <a:pt x="102" y="2"/>
                  </a:lnTo>
                  <a:lnTo>
                    <a:pt x="104" y="2"/>
                  </a:lnTo>
                  <a:lnTo>
                    <a:pt x="106" y="2"/>
                  </a:lnTo>
                  <a:lnTo>
                    <a:pt x="108" y="2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8" y="2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sp>
        <p:nvSpPr>
          <p:cNvPr id="1171" name="Line 147"/>
          <p:cNvSpPr>
            <a:spLocks noChangeShapeType="1"/>
          </p:cNvSpPr>
          <p:nvPr/>
        </p:nvSpPr>
        <p:spPr bwMode="auto">
          <a:xfrm>
            <a:off x="4619625" y="2039938"/>
            <a:ext cx="1588" cy="15875"/>
          </a:xfrm>
          <a:prstGeom prst="line">
            <a:avLst/>
          </a:prstGeom>
          <a:noFill/>
          <a:ln w="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>
              <a:latin typeface="+mn-lt"/>
            </a:endParaRPr>
          </a:p>
        </p:txBody>
      </p:sp>
      <p:grpSp>
        <p:nvGrpSpPr>
          <p:cNvPr id="4" name="Group 400"/>
          <p:cNvGrpSpPr/>
          <p:nvPr/>
        </p:nvGrpSpPr>
        <p:grpSpPr>
          <a:xfrm>
            <a:off x="3833813" y="3219451"/>
            <a:ext cx="1615248" cy="214828"/>
            <a:chOff x="3833813" y="3219451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2" name="Line 138"/>
            <p:cNvSpPr>
              <a:spLocks noChangeShapeType="1"/>
            </p:cNvSpPr>
            <p:nvPr/>
          </p:nvSpPr>
          <p:spPr bwMode="auto">
            <a:xfrm>
              <a:off x="3860800" y="3238501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69" name="Rectangle 145"/>
            <p:cNvSpPr>
              <a:spLocks noChangeArrowheads="1"/>
            </p:cNvSpPr>
            <p:nvPr/>
          </p:nvSpPr>
          <p:spPr bwMode="auto">
            <a:xfrm>
              <a:off x="3833813" y="3249613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70" name="Line 146"/>
            <p:cNvSpPr>
              <a:spLocks noChangeShapeType="1"/>
            </p:cNvSpPr>
            <p:nvPr/>
          </p:nvSpPr>
          <p:spPr bwMode="auto">
            <a:xfrm flipV="1">
              <a:off x="4619625" y="3219451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72" name="Rectangle 148"/>
            <p:cNvSpPr>
              <a:spLocks noChangeArrowheads="1"/>
            </p:cNvSpPr>
            <p:nvPr/>
          </p:nvSpPr>
          <p:spPr bwMode="auto">
            <a:xfrm>
              <a:off x="4608513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75" name="Rectangle 151"/>
            <p:cNvSpPr>
              <a:spLocks noChangeArrowheads="1"/>
            </p:cNvSpPr>
            <p:nvPr/>
          </p:nvSpPr>
          <p:spPr bwMode="auto">
            <a:xfrm>
              <a:off x="5370513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76" name="Line 152"/>
            <p:cNvSpPr>
              <a:spLocks noChangeShapeType="1"/>
            </p:cNvSpPr>
            <p:nvPr/>
          </p:nvSpPr>
          <p:spPr bwMode="auto">
            <a:xfrm>
              <a:off x="3860800" y="3238501"/>
              <a:ext cx="15875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5" name="Group 195"/>
          <p:cNvGrpSpPr/>
          <p:nvPr/>
        </p:nvGrpSpPr>
        <p:grpSpPr>
          <a:xfrm>
            <a:off x="3860800" y="2039938"/>
            <a:ext cx="1522413" cy="1200151"/>
            <a:chOff x="3860800" y="2039938"/>
            <a:chExt cx="1522413" cy="12001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3" name="Freeform 189"/>
            <p:cNvSpPr>
              <a:spLocks/>
            </p:cNvSpPr>
            <p:nvPr/>
          </p:nvSpPr>
          <p:spPr bwMode="auto">
            <a:xfrm>
              <a:off x="3860800" y="3238501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14" name="Freeform 190"/>
            <p:cNvSpPr>
              <a:spLocks/>
            </p:cNvSpPr>
            <p:nvPr/>
          </p:nvSpPr>
          <p:spPr bwMode="auto">
            <a:xfrm>
              <a:off x="4244975" y="2039938"/>
              <a:ext cx="381000" cy="1198563"/>
            </a:xfrm>
            <a:custGeom>
              <a:avLst/>
              <a:gdLst/>
              <a:ahLst/>
              <a:cxnLst>
                <a:cxn ang="0">
                  <a:pos x="4" y="755"/>
                </a:cxn>
                <a:cxn ang="0">
                  <a:pos x="10" y="755"/>
                </a:cxn>
                <a:cxn ang="0">
                  <a:pos x="15" y="755"/>
                </a:cxn>
                <a:cxn ang="0">
                  <a:pos x="21" y="755"/>
                </a:cxn>
                <a:cxn ang="0">
                  <a:pos x="27" y="755"/>
                </a:cxn>
                <a:cxn ang="0">
                  <a:pos x="33" y="755"/>
                </a:cxn>
                <a:cxn ang="0">
                  <a:pos x="38" y="755"/>
                </a:cxn>
                <a:cxn ang="0">
                  <a:pos x="44" y="755"/>
                </a:cxn>
                <a:cxn ang="0">
                  <a:pos x="50" y="755"/>
                </a:cxn>
                <a:cxn ang="0">
                  <a:pos x="55" y="755"/>
                </a:cxn>
                <a:cxn ang="0">
                  <a:pos x="61" y="755"/>
                </a:cxn>
                <a:cxn ang="0">
                  <a:pos x="67" y="755"/>
                </a:cxn>
                <a:cxn ang="0">
                  <a:pos x="73" y="755"/>
                </a:cxn>
                <a:cxn ang="0">
                  <a:pos x="78" y="755"/>
                </a:cxn>
                <a:cxn ang="0">
                  <a:pos x="84" y="755"/>
                </a:cxn>
                <a:cxn ang="0">
                  <a:pos x="90" y="755"/>
                </a:cxn>
                <a:cxn ang="0">
                  <a:pos x="95" y="755"/>
                </a:cxn>
                <a:cxn ang="0">
                  <a:pos x="101" y="755"/>
                </a:cxn>
                <a:cxn ang="0">
                  <a:pos x="107" y="755"/>
                </a:cxn>
                <a:cxn ang="0">
                  <a:pos x="113" y="755"/>
                </a:cxn>
                <a:cxn ang="0">
                  <a:pos x="118" y="755"/>
                </a:cxn>
                <a:cxn ang="0">
                  <a:pos x="124" y="755"/>
                </a:cxn>
                <a:cxn ang="0">
                  <a:pos x="130" y="755"/>
                </a:cxn>
                <a:cxn ang="0">
                  <a:pos x="135" y="755"/>
                </a:cxn>
                <a:cxn ang="0">
                  <a:pos x="141" y="755"/>
                </a:cxn>
                <a:cxn ang="0">
                  <a:pos x="147" y="755"/>
                </a:cxn>
                <a:cxn ang="0">
                  <a:pos x="153" y="755"/>
                </a:cxn>
                <a:cxn ang="0">
                  <a:pos x="158" y="755"/>
                </a:cxn>
                <a:cxn ang="0">
                  <a:pos x="164" y="755"/>
                </a:cxn>
                <a:cxn ang="0">
                  <a:pos x="170" y="755"/>
                </a:cxn>
                <a:cxn ang="0">
                  <a:pos x="175" y="755"/>
                </a:cxn>
                <a:cxn ang="0">
                  <a:pos x="181" y="755"/>
                </a:cxn>
                <a:cxn ang="0">
                  <a:pos x="187" y="755"/>
                </a:cxn>
                <a:cxn ang="0">
                  <a:pos x="193" y="755"/>
                </a:cxn>
                <a:cxn ang="0">
                  <a:pos x="198" y="755"/>
                </a:cxn>
                <a:cxn ang="0">
                  <a:pos x="204" y="755"/>
                </a:cxn>
                <a:cxn ang="0">
                  <a:pos x="210" y="755"/>
                </a:cxn>
                <a:cxn ang="0">
                  <a:pos x="215" y="755"/>
                </a:cxn>
                <a:cxn ang="0">
                  <a:pos x="221" y="755"/>
                </a:cxn>
                <a:cxn ang="0">
                  <a:pos x="227" y="755"/>
                </a:cxn>
                <a:cxn ang="0">
                  <a:pos x="233" y="755"/>
                </a:cxn>
                <a:cxn ang="0">
                  <a:pos x="236" y="0"/>
                </a:cxn>
              </a:cxnLst>
              <a:rect l="0" t="0" r="r" b="b"/>
              <a:pathLst>
                <a:path w="240" h="755">
                  <a:moveTo>
                    <a:pt x="0" y="755"/>
                  </a:moveTo>
                  <a:lnTo>
                    <a:pt x="2" y="755"/>
                  </a:lnTo>
                  <a:lnTo>
                    <a:pt x="4" y="755"/>
                  </a:lnTo>
                  <a:lnTo>
                    <a:pt x="6" y="755"/>
                  </a:lnTo>
                  <a:lnTo>
                    <a:pt x="8" y="755"/>
                  </a:lnTo>
                  <a:lnTo>
                    <a:pt x="10" y="755"/>
                  </a:lnTo>
                  <a:lnTo>
                    <a:pt x="12" y="755"/>
                  </a:lnTo>
                  <a:lnTo>
                    <a:pt x="13" y="755"/>
                  </a:lnTo>
                  <a:lnTo>
                    <a:pt x="15" y="755"/>
                  </a:lnTo>
                  <a:lnTo>
                    <a:pt x="17" y="755"/>
                  </a:lnTo>
                  <a:lnTo>
                    <a:pt x="19" y="755"/>
                  </a:lnTo>
                  <a:lnTo>
                    <a:pt x="21" y="755"/>
                  </a:lnTo>
                  <a:lnTo>
                    <a:pt x="23" y="755"/>
                  </a:lnTo>
                  <a:lnTo>
                    <a:pt x="25" y="755"/>
                  </a:lnTo>
                  <a:lnTo>
                    <a:pt x="27" y="755"/>
                  </a:lnTo>
                  <a:lnTo>
                    <a:pt x="29" y="755"/>
                  </a:lnTo>
                  <a:lnTo>
                    <a:pt x="31" y="755"/>
                  </a:lnTo>
                  <a:lnTo>
                    <a:pt x="33" y="755"/>
                  </a:lnTo>
                  <a:lnTo>
                    <a:pt x="34" y="755"/>
                  </a:lnTo>
                  <a:lnTo>
                    <a:pt x="36" y="755"/>
                  </a:lnTo>
                  <a:lnTo>
                    <a:pt x="38" y="755"/>
                  </a:lnTo>
                  <a:lnTo>
                    <a:pt x="40" y="755"/>
                  </a:lnTo>
                  <a:lnTo>
                    <a:pt x="42" y="755"/>
                  </a:lnTo>
                  <a:lnTo>
                    <a:pt x="44" y="755"/>
                  </a:lnTo>
                  <a:lnTo>
                    <a:pt x="46" y="755"/>
                  </a:lnTo>
                  <a:lnTo>
                    <a:pt x="48" y="755"/>
                  </a:lnTo>
                  <a:lnTo>
                    <a:pt x="50" y="755"/>
                  </a:lnTo>
                  <a:lnTo>
                    <a:pt x="52" y="755"/>
                  </a:lnTo>
                  <a:lnTo>
                    <a:pt x="53" y="755"/>
                  </a:lnTo>
                  <a:lnTo>
                    <a:pt x="55" y="755"/>
                  </a:lnTo>
                  <a:lnTo>
                    <a:pt x="57" y="755"/>
                  </a:lnTo>
                  <a:lnTo>
                    <a:pt x="59" y="755"/>
                  </a:lnTo>
                  <a:lnTo>
                    <a:pt x="61" y="755"/>
                  </a:lnTo>
                  <a:lnTo>
                    <a:pt x="63" y="755"/>
                  </a:lnTo>
                  <a:lnTo>
                    <a:pt x="65" y="755"/>
                  </a:lnTo>
                  <a:lnTo>
                    <a:pt x="67" y="755"/>
                  </a:lnTo>
                  <a:lnTo>
                    <a:pt x="69" y="755"/>
                  </a:lnTo>
                  <a:lnTo>
                    <a:pt x="71" y="755"/>
                  </a:lnTo>
                  <a:lnTo>
                    <a:pt x="73" y="755"/>
                  </a:lnTo>
                  <a:lnTo>
                    <a:pt x="74" y="755"/>
                  </a:lnTo>
                  <a:lnTo>
                    <a:pt x="76" y="755"/>
                  </a:lnTo>
                  <a:lnTo>
                    <a:pt x="78" y="755"/>
                  </a:lnTo>
                  <a:lnTo>
                    <a:pt x="80" y="755"/>
                  </a:lnTo>
                  <a:lnTo>
                    <a:pt x="82" y="755"/>
                  </a:lnTo>
                  <a:lnTo>
                    <a:pt x="84" y="755"/>
                  </a:lnTo>
                  <a:lnTo>
                    <a:pt x="86" y="755"/>
                  </a:lnTo>
                  <a:lnTo>
                    <a:pt x="88" y="755"/>
                  </a:lnTo>
                  <a:lnTo>
                    <a:pt x="90" y="755"/>
                  </a:lnTo>
                  <a:lnTo>
                    <a:pt x="92" y="755"/>
                  </a:lnTo>
                  <a:lnTo>
                    <a:pt x="94" y="755"/>
                  </a:lnTo>
                  <a:lnTo>
                    <a:pt x="95" y="755"/>
                  </a:lnTo>
                  <a:lnTo>
                    <a:pt x="97" y="755"/>
                  </a:lnTo>
                  <a:lnTo>
                    <a:pt x="99" y="755"/>
                  </a:lnTo>
                  <a:lnTo>
                    <a:pt x="101" y="755"/>
                  </a:lnTo>
                  <a:lnTo>
                    <a:pt x="103" y="755"/>
                  </a:lnTo>
                  <a:lnTo>
                    <a:pt x="105" y="755"/>
                  </a:lnTo>
                  <a:lnTo>
                    <a:pt x="107" y="755"/>
                  </a:lnTo>
                  <a:lnTo>
                    <a:pt x="109" y="755"/>
                  </a:lnTo>
                  <a:lnTo>
                    <a:pt x="111" y="755"/>
                  </a:lnTo>
                  <a:lnTo>
                    <a:pt x="113" y="755"/>
                  </a:lnTo>
                  <a:lnTo>
                    <a:pt x="114" y="755"/>
                  </a:lnTo>
                  <a:lnTo>
                    <a:pt x="116" y="755"/>
                  </a:lnTo>
                  <a:lnTo>
                    <a:pt x="118" y="755"/>
                  </a:lnTo>
                  <a:lnTo>
                    <a:pt x="120" y="755"/>
                  </a:lnTo>
                  <a:lnTo>
                    <a:pt x="122" y="755"/>
                  </a:lnTo>
                  <a:lnTo>
                    <a:pt x="124" y="755"/>
                  </a:lnTo>
                  <a:lnTo>
                    <a:pt x="126" y="755"/>
                  </a:lnTo>
                  <a:lnTo>
                    <a:pt x="128" y="755"/>
                  </a:lnTo>
                  <a:lnTo>
                    <a:pt x="130" y="755"/>
                  </a:lnTo>
                  <a:lnTo>
                    <a:pt x="132" y="755"/>
                  </a:lnTo>
                  <a:lnTo>
                    <a:pt x="134" y="755"/>
                  </a:lnTo>
                  <a:lnTo>
                    <a:pt x="135" y="755"/>
                  </a:lnTo>
                  <a:lnTo>
                    <a:pt x="137" y="755"/>
                  </a:lnTo>
                  <a:lnTo>
                    <a:pt x="139" y="755"/>
                  </a:lnTo>
                  <a:lnTo>
                    <a:pt x="141" y="755"/>
                  </a:lnTo>
                  <a:lnTo>
                    <a:pt x="143" y="755"/>
                  </a:lnTo>
                  <a:lnTo>
                    <a:pt x="145" y="755"/>
                  </a:lnTo>
                  <a:lnTo>
                    <a:pt x="147" y="755"/>
                  </a:lnTo>
                  <a:lnTo>
                    <a:pt x="149" y="755"/>
                  </a:lnTo>
                  <a:lnTo>
                    <a:pt x="151" y="755"/>
                  </a:lnTo>
                  <a:lnTo>
                    <a:pt x="153" y="755"/>
                  </a:lnTo>
                  <a:lnTo>
                    <a:pt x="154" y="755"/>
                  </a:lnTo>
                  <a:lnTo>
                    <a:pt x="156" y="755"/>
                  </a:lnTo>
                  <a:lnTo>
                    <a:pt x="158" y="755"/>
                  </a:lnTo>
                  <a:lnTo>
                    <a:pt x="160" y="755"/>
                  </a:lnTo>
                  <a:lnTo>
                    <a:pt x="162" y="755"/>
                  </a:lnTo>
                  <a:lnTo>
                    <a:pt x="164" y="755"/>
                  </a:lnTo>
                  <a:lnTo>
                    <a:pt x="166" y="755"/>
                  </a:lnTo>
                  <a:lnTo>
                    <a:pt x="168" y="755"/>
                  </a:lnTo>
                  <a:lnTo>
                    <a:pt x="170" y="755"/>
                  </a:lnTo>
                  <a:lnTo>
                    <a:pt x="172" y="755"/>
                  </a:lnTo>
                  <a:lnTo>
                    <a:pt x="174" y="755"/>
                  </a:lnTo>
                  <a:lnTo>
                    <a:pt x="175" y="755"/>
                  </a:lnTo>
                  <a:lnTo>
                    <a:pt x="177" y="755"/>
                  </a:lnTo>
                  <a:lnTo>
                    <a:pt x="179" y="755"/>
                  </a:lnTo>
                  <a:lnTo>
                    <a:pt x="181" y="755"/>
                  </a:lnTo>
                  <a:lnTo>
                    <a:pt x="183" y="755"/>
                  </a:lnTo>
                  <a:lnTo>
                    <a:pt x="185" y="755"/>
                  </a:lnTo>
                  <a:lnTo>
                    <a:pt x="187" y="755"/>
                  </a:lnTo>
                  <a:lnTo>
                    <a:pt x="189" y="755"/>
                  </a:lnTo>
                  <a:lnTo>
                    <a:pt x="191" y="755"/>
                  </a:lnTo>
                  <a:lnTo>
                    <a:pt x="193" y="755"/>
                  </a:lnTo>
                  <a:lnTo>
                    <a:pt x="195" y="755"/>
                  </a:lnTo>
                  <a:lnTo>
                    <a:pt x="196" y="755"/>
                  </a:lnTo>
                  <a:lnTo>
                    <a:pt x="198" y="755"/>
                  </a:lnTo>
                  <a:lnTo>
                    <a:pt x="200" y="755"/>
                  </a:lnTo>
                  <a:lnTo>
                    <a:pt x="202" y="755"/>
                  </a:lnTo>
                  <a:lnTo>
                    <a:pt x="204" y="755"/>
                  </a:lnTo>
                  <a:lnTo>
                    <a:pt x="206" y="755"/>
                  </a:lnTo>
                  <a:lnTo>
                    <a:pt x="208" y="755"/>
                  </a:lnTo>
                  <a:lnTo>
                    <a:pt x="210" y="755"/>
                  </a:lnTo>
                  <a:lnTo>
                    <a:pt x="212" y="755"/>
                  </a:lnTo>
                  <a:lnTo>
                    <a:pt x="214" y="755"/>
                  </a:lnTo>
                  <a:lnTo>
                    <a:pt x="215" y="755"/>
                  </a:lnTo>
                  <a:lnTo>
                    <a:pt x="217" y="755"/>
                  </a:lnTo>
                  <a:lnTo>
                    <a:pt x="219" y="755"/>
                  </a:lnTo>
                  <a:lnTo>
                    <a:pt x="221" y="755"/>
                  </a:lnTo>
                  <a:lnTo>
                    <a:pt x="223" y="755"/>
                  </a:lnTo>
                  <a:lnTo>
                    <a:pt x="225" y="755"/>
                  </a:lnTo>
                  <a:lnTo>
                    <a:pt x="227" y="755"/>
                  </a:lnTo>
                  <a:lnTo>
                    <a:pt x="229" y="755"/>
                  </a:lnTo>
                  <a:lnTo>
                    <a:pt x="231" y="755"/>
                  </a:lnTo>
                  <a:lnTo>
                    <a:pt x="233" y="755"/>
                  </a:lnTo>
                  <a:lnTo>
                    <a:pt x="235" y="755"/>
                  </a:lnTo>
                  <a:lnTo>
                    <a:pt x="236" y="755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15" name="Freeform 191"/>
            <p:cNvSpPr>
              <a:spLocks/>
            </p:cNvSpPr>
            <p:nvPr/>
          </p:nvSpPr>
          <p:spPr bwMode="auto">
            <a:xfrm>
              <a:off x="4625975" y="2039938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3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6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6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6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6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6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7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5" y="0"/>
                  </a:lnTo>
                  <a:lnTo>
                    <a:pt x="237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16" name="Freeform 192"/>
            <p:cNvSpPr>
              <a:spLocks/>
            </p:cNvSpPr>
            <p:nvPr/>
          </p:nvSpPr>
          <p:spPr bwMode="auto">
            <a:xfrm>
              <a:off x="5010150" y="2039938"/>
              <a:ext cx="373063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5" y="0"/>
                </a:cxn>
                <a:cxn ang="0">
                  <a:pos x="29" y="0"/>
                </a:cxn>
                <a:cxn ang="0">
                  <a:pos x="33" y="0"/>
                </a:cxn>
                <a:cxn ang="0">
                  <a:pos x="36" y="0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0"/>
                </a:cxn>
                <a:cxn ang="0">
                  <a:pos x="52" y="0"/>
                </a:cxn>
                <a:cxn ang="0">
                  <a:pos x="56" y="0"/>
                </a:cxn>
                <a:cxn ang="0">
                  <a:pos x="59" y="0"/>
                </a:cxn>
                <a:cxn ang="0">
                  <a:pos x="63" y="0"/>
                </a:cxn>
                <a:cxn ang="0">
                  <a:pos x="67" y="0"/>
                </a:cxn>
                <a:cxn ang="0">
                  <a:pos x="71" y="0"/>
                </a:cxn>
                <a:cxn ang="0">
                  <a:pos x="75" y="0"/>
                </a:cxn>
                <a:cxn ang="0">
                  <a:pos x="78" y="0"/>
                </a:cxn>
                <a:cxn ang="0">
                  <a:pos x="82" y="0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4" y="0"/>
                </a:cxn>
                <a:cxn ang="0">
                  <a:pos x="97" y="0"/>
                </a:cxn>
                <a:cxn ang="0">
                  <a:pos x="101" y="0"/>
                </a:cxn>
                <a:cxn ang="0">
                  <a:pos x="105" y="0"/>
                </a:cxn>
                <a:cxn ang="0">
                  <a:pos x="109" y="0"/>
                </a:cxn>
                <a:cxn ang="0">
                  <a:pos x="113" y="0"/>
                </a:cxn>
                <a:cxn ang="0">
                  <a:pos x="117" y="0"/>
                </a:cxn>
                <a:cxn ang="0">
                  <a:pos x="120" y="0"/>
                </a:cxn>
                <a:cxn ang="0">
                  <a:pos x="124" y="0"/>
                </a:cxn>
                <a:cxn ang="0">
                  <a:pos x="128" y="0"/>
                </a:cxn>
                <a:cxn ang="0">
                  <a:pos x="132" y="0"/>
                </a:cxn>
                <a:cxn ang="0">
                  <a:pos x="136" y="0"/>
                </a:cxn>
                <a:cxn ang="0">
                  <a:pos x="139" y="0"/>
                </a:cxn>
                <a:cxn ang="0">
                  <a:pos x="143" y="0"/>
                </a:cxn>
                <a:cxn ang="0">
                  <a:pos x="147" y="0"/>
                </a:cxn>
                <a:cxn ang="0">
                  <a:pos x="151" y="0"/>
                </a:cxn>
                <a:cxn ang="0">
                  <a:pos x="155" y="0"/>
                </a:cxn>
                <a:cxn ang="0">
                  <a:pos x="158" y="0"/>
                </a:cxn>
                <a:cxn ang="0">
                  <a:pos x="162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4" y="0"/>
                </a:cxn>
                <a:cxn ang="0">
                  <a:pos x="178" y="0"/>
                </a:cxn>
                <a:cxn ang="0">
                  <a:pos x="181" y="0"/>
                </a:cxn>
                <a:cxn ang="0">
                  <a:pos x="185" y="0"/>
                </a:cxn>
                <a:cxn ang="0">
                  <a:pos x="189" y="0"/>
                </a:cxn>
                <a:cxn ang="0">
                  <a:pos x="193" y="0"/>
                </a:cxn>
                <a:cxn ang="0">
                  <a:pos x="197" y="0"/>
                </a:cxn>
                <a:cxn ang="0">
                  <a:pos x="200" y="0"/>
                </a:cxn>
                <a:cxn ang="0">
                  <a:pos x="204" y="0"/>
                </a:cxn>
                <a:cxn ang="0">
                  <a:pos x="208" y="0"/>
                </a:cxn>
                <a:cxn ang="0">
                  <a:pos x="212" y="0"/>
                </a:cxn>
                <a:cxn ang="0">
                  <a:pos x="216" y="0"/>
                </a:cxn>
                <a:cxn ang="0">
                  <a:pos x="219" y="0"/>
                </a:cxn>
                <a:cxn ang="0">
                  <a:pos x="223" y="0"/>
                </a:cxn>
                <a:cxn ang="0">
                  <a:pos x="227" y="0"/>
                </a:cxn>
                <a:cxn ang="0">
                  <a:pos x="231" y="0"/>
                </a:cxn>
                <a:cxn ang="0">
                  <a:pos x="235" y="0"/>
                </a:cxn>
              </a:cxnLst>
              <a:rect l="0" t="0" r="r" b="b"/>
              <a:pathLst>
                <a:path w="235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7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5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6" name="Group 401"/>
          <p:cNvGrpSpPr/>
          <p:nvPr/>
        </p:nvGrpSpPr>
        <p:grpSpPr>
          <a:xfrm>
            <a:off x="6440488" y="3219451"/>
            <a:ext cx="1615248" cy="214828"/>
            <a:chOff x="6440488" y="3219451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3" name="Line 199"/>
            <p:cNvSpPr>
              <a:spLocks noChangeShapeType="1"/>
            </p:cNvSpPr>
            <p:nvPr/>
          </p:nvSpPr>
          <p:spPr bwMode="auto">
            <a:xfrm>
              <a:off x="6467475" y="3238501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6440488" y="3249613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231" name="Line 207"/>
            <p:cNvSpPr>
              <a:spLocks noChangeShapeType="1"/>
            </p:cNvSpPr>
            <p:nvPr/>
          </p:nvSpPr>
          <p:spPr bwMode="auto">
            <a:xfrm flipV="1">
              <a:off x="7226300" y="3219451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33" name="Rectangle 209"/>
            <p:cNvSpPr>
              <a:spLocks noChangeArrowheads="1"/>
            </p:cNvSpPr>
            <p:nvPr/>
          </p:nvSpPr>
          <p:spPr bwMode="auto">
            <a:xfrm>
              <a:off x="7215188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7977188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7" name="Group 251"/>
          <p:cNvGrpSpPr/>
          <p:nvPr/>
        </p:nvGrpSpPr>
        <p:grpSpPr>
          <a:xfrm>
            <a:off x="6467475" y="2043113"/>
            <a:ext cx="1522413" cy="1196976"/>
            <a:chOff x="6467475" y="2043113"/>
            <a:chExt cx="1522413" cy="11969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68" name="Freeform 244"/>
            <p:cNvSpPr>
              <a:spLocks/>
            </p:cNvSpPr>
            <p:nvPr/>
          </p:nvSpPr>
          <p:spPr bwMode="auto">
            <a:xfrm>
              <a:off x="6467475" y="3238501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69" name="Freeform 245"/>
            <p:cNvSpPr>
              <a:spLocks/>
            </p:cNvSpPr>
            <p:nvPr/>
          </p:nvSpPr>
          <p:spPr bwMode="auto">
            <a:xfrm>
              <a:off x="6851650" y="2170113"/>
              <a:ext cx="377825" cy="1068388"/>
            </a:xfrm>
            <a:custGeom>
              <a:avLst/>
              <a:gdLst/>
              <a:ahLst/>
              <a:cxnLst>
                <a:cxn ang="0">
                  <a:pos x="4" y="673"/>
                </a:cxn>
                <a:cxn ang="0">
                  <a:pos x="10" y="673"/>
                </a:cxn>
                <a:cxn ang="0">
                  <a:pos x="15" y="673"/>
                </a:cxn>
                <a:cxn ang="0">
                  <a:pos x="21" y="673"/>
                </a:cxn>
                <a:cxn ang="0">
                  <a:pos x="27" y="673"/>
                </a:cxn>
                <a:cxn ang="0">
                  <a:pos x="33" y="673"/>
                </a:cxn>
                <a:cxn ang="0">
                  <a:pos x="38" y="673"/>
                </a:cxn>
                <a:cxn ang="0">
                  <a:pos x="44" y="673"/>
                </a:cxn>
                <a:cxn ang="0">
                  <a:pos x="50" y="673"/>
                </a:cxn>
                <a:cxn ang="0">
                  <a:pos x="55" y="673"/>
                </a:cxn>
                <a:cxn ang="0">
                  <a:pos x="61" y="673"/>
                </a:cxn>
                <a:cxn ang="0">
                  <a:pos x="67" y="673"/>
                </a:cxn>
                <a:cxn ang="0">
                  <a:pos x="73" y="673"/>
                </a:cxn>
                <a:cxn ang="0">
                  <a:pos x="78" y="673"/>
                </a:cxn>
                <a:cxn ang="0">
                  <a:pos x="84" y="673"/>
                </a:cxn>
                <a:cxn ang="0">
                  <a:pos x="90" y="673"/>
                </a:cxn>
                <a:cxn ang="0">
                  <a:pos x="95" y="673"/>
                </a:cxn>
                <a:cxn ang="0">
                  <a:pos x="101" y="673"/>
                </a:cxn>
                <a:cxn ang="0">
                  <a:pos x="107" y="673"/>
                </a:cxn>
                <a:cxn ang="0">
                  <a:pos x="113" y="673"/>
                </a:cxn>
                <a:cxn ang="0">
                  <a:pos x="118" y="673"/>
                </a:cxn>
                <a:cxn ang="0">
                  <a:pos x="124" y="673"/>
                </a:cxn>
                <a:cxn ang="0">
                  <a:pos x="130" y="673"/>
                </a:cxn>
                <a:cxn ang="0">
                  <a:pos x="135" y="673"/>
                </a:cxn>
                <a:cxn ang="0">
                  <a:pos x="141" y="673"/>
                </a:cxn>
                <a:cxn ang="0">
                  <a:pos x="147" y="673"/>
                </a:cxn>
                <a:cxn ang="0">
                  <a:pos x="153" y="673"/>
                </a:cxn>
                <a:cxn ang="0">
                  <a:pos x="158" y="673"/>
                </a:cxn>
                <a:cxn ang="0">
                  <a:pos x="164" y="673"/>
                </a:cxn>
                <a:cxn ang="0">
                  <a:pos x="170" y="673"/>
                </a:cxn>
                <a:cxn ang="0">
                  <a:pos x="175" y="673"/>
                </a:cxn>
                <a:cxn ang="0">
                  <a:pos x="181" y="673"/>
                </a:cxn>
                <a:cxn ang="0">
                  <a:pos x="187" y="673"/>
                </a:cxn>
                <a:cxn ang="0">
                  <a:pos x="193" y="673"/>
                </a:cxn>
                <a:cxn ang="0">
                  <a:pos x="198" y="673"/>
                </a:cxn>
                <a:cxn ang="0">
                  <a:pos x="204" y="673"/>
                </a:cxn>
                <a:cxn ang="0">
                  <a:pos x="210" y="673"/>
                </a:cxn>
                <a:cxn ang="0">
                  <a:pos x="215" y="673"/>
                </a:cxn>
                <a:cxn ang="0">
                  <a:pos x="221" y="673"/>
                </a:cxn>
                <a:cxn ang="0">
                  <a:pos x="227" y="673"/>
                </a:cxn>
                <a:cxn ang="0">
                  <a:pos x="233" y="673"/>
                </a:cxn>
                <a:cxn ang="0">
                  <a:pos x="236" y="6"/>
                </a:cxn>
              </a:cxnLst>
              <a:rect l="0" t="0" r="r" b="b"/>
              <a:pathLst>
                <a:path w="238" h="673">
                  <a:moveTo>
                    <a:pt x="0" y="673"/>
                  </a:moveTo>
                  <a:lnTo>
                    <a:pt x="2" y="673"/>
                  </a:lnTo>
                  <a:lnTo>
                    <a:pt x="4" y="673"/>
                  </a:lnTo>
                  <a:lnTo>
                    <a:pt x="6" y="673"/>
                  </a:lnTo>
                  <a:lnTo>
                    <a:pt x="8" y="673"/>
                  </a:lnTo>
                  <a:lnTo>
                    <a:pt x="10" y="673"/>
                  </a:lnTo>
                  <a:lnTo>
                    <a:pt x="12" y="673"/>
                  </a:lnTo>
                  <a:lnTo>
                    <a:pt x="13" y="673"/>
                  </a:lnTo>
                  <a:lnTo>
                    <a:pt x="15" y="673"/>
                  </a:lnTo>
                  <a:lnTo>
                    <a:pt x="17" y="673"/>
                  </a:lnTo>
                  <a:lnTo>
                    <a:pt x="19" y="673"/>
                  </a:lnTo>
                  <a:lnTo>
                    <a:pt x="21" y="673"/>
                  </a:lnTo>
                  <a:lnTo>
                    <a:pt x="23" y="673"/>
                  </a:lnTo>
                  <a:lnTo>
                    <a:pt x="25" y="673"/>
                  </a:lnTo>
                  <a:lnTo>
                    <a:pt x="27" y="673"/>
                  </a:lnTo>
                  <a:lnTo>
                    <a:pt x="29" y="673"/>
                  </a:lnTo>
                  <a:lnTo>
                    <a:pt x="31" y="673"/>
                  </a:lnTo>
                  <a:lnTo>
                    <a:pt x="33" y="673"/>
                  </a:lnTo>
                  <a:lnTo>
                    <a:pt x="34" y="673"/>
                  </a:lnTo>
                  <a:lnTo>
                    <a:pt x="36" y="673"/>
                  </a:lnTo>
                  <a:lnTo>
                    <a:pt x="38" y="673"/>
                  </a:lnTo>
                  <a:lnTo>
                    <a:pt x="40" y="673"/>
                  </a:lnTo>
                  <a:lnTo>
                    <a:pt x="42" y="673"/>
                  </a:lnTo>
                  <a:lnTo>
                    <a:pt x="44" y="673"/>
                  </a:lnTo>
                  <a:lnTo>
                    <a:pt x="46" y="673"/>
                  </a:lnTo>
                  <a:lnTo>
                    <a:pt x="48" y="673"/>
                  </a:lnTo>
                  <a:lnTo>
                    <a:pt x="50" y="673"/>
                  </a:lnTo>
                  <a:lnTo>
                    <a:pt x="52" y="673"/>
                  </a:lnTo>
                  <a:lnTo>
                    <a:pt x="53" y="673"/>
                  </a:lnTo>
                  <a:lnTo>
                    <a:pt x="55" y="673"/>
                  </a:lnTo>
                  <a:lnTo>
                    <a:pt x="57" y="673"/>
                  </a:lnTo>
                  <a:lnTo>
                    <a:pt x="59" y="673"/>
                  </a:lnTo>
                  <a:lnTo>
                    <a:pt x="61" y="673"/>
                  </a:lnTo>
                  <a:lnTo>
                    <a:pt x="63" y="673"/>
                  </a:lnTo>
                  <a:lnTo>
                    <a:pt x="65" y="673"/>
                  </a:lnTo>
                  <a:lnTo>
                    <a:pt x="67" y="673"/>
                  </a:lnTo>
                  <a:lnTo>
                    <a:pt x="69" y="673"/>
                  </a:lnTo>
                  <a:lnTo>
                    <a:pt x="71" y="673"/>
                  </a:lnTo>
                  <a:lnTo>
                    <a:pt x="73" y="673"/>
                  </a:lnTo>
                  <a:lnTo>
                    <a:pt x="74" y="673"/>
                  </a:lnTo>
                  <a:lnTo>
                    <a:pt x="76" y="673"/>
                  </a:lnTo>
                  <a:lnTo>
                    <a:pt x="78" y="673"/>
                  </a:lnTo>
                  <a:lnTo>
                    <a:pt x="80" y="673"/>
                  </a:lnTo>
                  <a:lnTo>
                    <a:pt x="82" y="673"/>
                  </a:lnTo>
                  <a:lnTo>
                    <a:pt x="84" y="673"/>
                  </a:lnTo>
                  <a:lnTo>
                    <a:pt x="86" y="673"/>
                  </a:lnTo>
                  <a:lnTo>
                    <a:pt x="88" y="673"/>
                  </a:lnTo>
                  <a:lnTo>
                    <a:pt x="90" y="673"/>
                  </a:lnTo>
                  <a:lnTo>
                    <a:pt x="92" y="673"/>
                  </a:lnTo>
                  <a:lnTo>
                    <a:pt x="94" y="673"/>
                  </a:lnTo>
                  <a:lnTo>
                    <a:pt x="95" y="673"/>
                  </a:lnTo>
                  <a:lnTo>
                    <a:pt x="97" y="673"/>
                  </a:lnTo>
                  <a:lnTo>
                    <a:pt x="99" y="673"/>
                  </a:lnTo>
                  <a:lnTo>
                    <a:pt x="101" y="673"/>
                  </a:lnTo>
                  <a:lnTo>
                    <a:pt x="103" y="673"/>
                  </a:lnTo>
                  <a:lnTo>
                    <a:pt x="105" y="673"/>
                  </a:lnTo>
                  <a:lnTo>
                    <a:pt x="107" y="673"/>
                  </a:lnTo>
                  <a:lnTo>
                    <a:pt x="109" y="673"/>
                  </a:lnTo>
                  <a:lnTo>
                    <a:pt x="111" y="673"/>
                  </a:lnTo>
                  <a:lnTo>
                    <a:pt x="113" y="673"/>
                  </a:lnTo>
                  <a:lnTo>
                    <a:pt x="114" y="673"/>
                  </a:lnTo>
                  <a:lnTo>
                    <a:pt x="116" y="673"/>
                  </a:lnTo>
                  <a:lnTo>
                    <a:pt x="118" y="673"/>
                  </a:lnTo>
                  <a:lnTo>
                    <a:pt x="120" y="673"/>
                  </a:lnTo>
                  <a:lnTo>
                    <a:pt x="122" y="673"/>
                  </a:lnTo>
                  <a:lnTo>
                    <a:pt x="124" y="673"/>
                  </a:lnTo>
                  <a:lnTo>
                    <a:pt x="126" y="673"/>
                  </a:lnTo>
                  <a:lnTo>
                    <a:pt x="128" y="673"/>
                  </a:lnTo>
                  <a:lnTo>
                    <a:pt x="130" y="673"/>
                  </a:lnTo>
                  <a:lnTo>
                    <a:pt x="132" y="673"/>
                  </a:lnTo>
                  <a:lnTo>
                    <a:pt x="134" y="673"/>
                  </a:lnTo>
                  <a:lnTo>
                    <a:pt x="135" y="673"/>
                  </a:lnTo>
                  <a:lnTo>
                    <a:pt x="137" y="673"/>
                  </a:lnTo>
                  <a:lnTo>
                    <a:pt x="139" y="673"/>
                  </a:lnTo>
                  <a:lnTo>
                    <a:pt x="141" y="673"/>
                  </a:lnTo>
                  <a:lnTo>
                    <a:pt x="143" y="673"/>
                  </a:lnTo>
                  <a:lnTo>
                    <a:pt x="145" y="673"/>
                  </a:lnTo>
                  <a:lnTo>
                    <a:pt x="147" y="673"/>
                  </a:lnTo>
                  <a:lnTo>
                    <a:pt x="149" y="673"/>
                  </a:lnTo>
                  <a:lnTo>
                    <a:pt x="151" y="673"/>
                  </a:lnTo>
                  <a:lnTo>
                    <a:pt x="153" y="673"/>
                  </a:lnTo>
                  <a:lnTo>
                    <a:pt x="154" y="673"/>
                  </a:lnTo>
                  <a:lnTo>
                    <a:pt x="156" y="673"/>
                  </a:lnTo>
                  <a:lnTo>
                    <a:pt x="158" y="673"/>
                  </a:lnTo>
                  <a:lnTo>
                    <a:pt x="160" y="673"/>
                  </a:lnTo>
                  <a:lnTo>
                    <a:pt x="162" y="673"/>
                  </a:lnTo>
                  <a:lnTo>
                    <a:pt x="164" y="673"/>
                  </a:lnTo>
                  <a:lnTo>
                    <a:pt x="166" y="673"/>
                  </a:lnTo>
                  <a:lnTo>
                    <a:pt x="168" y="673"/>
                  </a:lnTo>
                  <a:lnTo>
                    <a:pt x="170" y="673"/>
                  </a:lnTo>
                  <a:lnTo>
                    <a:pt x="172" y="673"/>
                  </a:lnTo>
                  <a:lnTo>
                    <a:pt x="174" y="673"/>
                  </a:lnTo>
                  <a:lnTo>
                    <a:pt x="175" y="673"/>
                  </a:lnTo>
                  <a:lnTo>
                    <a:pt x="177" y="673"/>
                  </a:lnTo>
                  <a:lnTo>
                    <a:pt x="179" y="673"/>
                  </a:lnTo>
                  <a:lnTo>
                    <a:pt x="181" y="673"/>
                  </a:lnTo>
                  <a:lnTo>
                    <a:pt x="183" y="673"/>
                  </a:lnTo>
                  <a:lnTo>
                    <a:pt x="185" y="673"/>
                  </a:lnTo>
                  <a:lnTo>
                    <a:pt x="187" y="673"/>
                  </a:lnTo>
                  <a:lnTo>
                    <a:pt x="189" y="673"/>
                  </a:lnTo>
                  <a:lnTo>
                    <a:pt x="191" y="673"/>
                  </a:lnTo>
                  <a:lnTo>
                    <a:pt x="193" y="673"/>
                  </a:lnTo>
                  <a:lnTo>
                    <a:pt x="195" y="673"/>
                  </a:lnTo>
                  <a:lnTo>
                    <a:pt x="196" y="673"/>
                  </a:lnTo>
                  <a:lnTo>
                    <a:pt x="198" y="673"/>
                  </a:lnTo>
                  <a:lnTo>
                    <a:pt x="200" y="673"/>
                  </a:lnTo>
                  <a:lnTo>
                    <a:pt x="202" y="673"/>
                  </a:lnTo>
                  <a:lnTo>
                    <a:pt x="204" y="673"/>
                  </a:lnTo>
                  <a:lnTo>
                    <a:pt x="206" y="673"/>
                  </a:lnTo>
                  <a:lnTo>
                    <a:pt x="208" y="673"/>
                  </a:lnTo>
                  <a:lnTo>
                    <a:pt x="210" y="673"/>
                  </a:lnTo>
                  <a:lnTo>
                    <a:pt x="212" y="673"/>
                  </a:lnTo>
                  <a:lnTo>
                    <a:pt x="214" y="673"/>
                  </a:lnTo>
                  <a:lnTo>
                    <a:pt x="215" y="673"/>
                  </a:lnTo>
                  <a:lnTo>
                    <a:pt x="217" y="673"/>
                  </a:lnTo>
                  <a:lnTo>
                    <a:pt x="219" y="673"/>
                  </a:lnTo>
                  <a:lnTo>
                    <a:pt x="221" y="673"/>
                  </a:lnTo>
                  <a:lnTo>
                    <a:pt x="223" y="673"/>
                  </a:lnTo>
                  <a:lnTo>
                    <a:pt x="225" y="673"/>
                  </a:lnTo>
                  <a:lnTo>
                    <a:pt x="227" y="673"/>
                  </a:lnTo>
                  <a:lnTo>
                    <a:pt x="229" y="673"/>
                  </a:lnTo>
                  <a:lnTo>
                    <a:pt x="231" y="673"/>
                  </a:lnTo>
                  <a:lnTo>
                    <a:pt x="233" y="673"/>
                  </a:lnTo>
                  <a:lnTo>
                    <a:pt x="235" y="673"/>
                  </a:lnTo>
                  <a:lnTo>
                    <a:pt x="236" y="673"/>
                  </a:lnTo>
                  <a:lnTo>
                    <a:pt x="236" y="6"/>
                  </a:lnTo>
                  <a:lnTo>
                    <a:pt x="238" y="2"/>
                  </a:lnTo>
                  <a:lnTo>
                    <a:pt x="238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70" name="Freeform 246"/>
            <p:cNvSpPr>
              <a:spLocks/>
            </p:cNvSpPr>
            <p:nvPr/>
          </p:nvSpPr>
          <p:spPr bwMode="auto">
            <a:xfrm>
              <a:off x="7229475" y="2043113"/>
              <a:ext cx="227013" cy="474663"/>
            </a:xfrm>
            <a:custGeom>
              <a:avLst/>
              <a:gdLst/>
              <a:ahLst/>
              <a:cxnLst>
                <a:cxn ang="0">
                  <a:pos x="2" y="73"/>
                </a:cxn>
                <a:cxn ang="0">
                  <a:pos x="6" y="65"/>
                </a:cxn>
                <a:cxn ang="0">
                  <a:pos x="8" y="56"/>
                </a:cxn>
                <a:cxn ang="0">
                  <a:pos x="12" y="48"/>
                </a:cxn>
                <a:cxn ang="0">
                  <a:pos x="14" y="40"/>
                </a:cxn>
                <a:cxn ang="0">
                  <a:pos x="17" y="33"/>
                </a:cxn>
                <a:cxn ang="0">
                  <a:pos x="19" y="27"/>
                </a:cxn>
                <a:cxn ang="0">
                  <a:pos x="23" y="21"/>
                </a:cxn>
                <a:cxn ang="0">
                  <a:pos x="27" y="16"/>
                </a:cxn>
                <a:cxn ang="0">
                  <a:pos x="33" y="8"/>
                </a:cxn>
                <a:cxn ang="0">
                  <a:pos x="37" y="2"/>
                </a:cxn>
                <a:cxn ang="0">
                  <a:pos x="42" y="0"/>
                </a:cxn>
                <a:cxn ang="0">
                  <a:pos x="48" y="0"/>
                </a:cxn>
                <a:cxn ang="0">
                  <a:pos x="54" y="2"/>
                </a:cxn>
                <a:cxn ang="0">
                  <a:pos x="59" y="8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8" y="38"/>
                </a:cxn>
                <a:cxn ang="0">
                  <a:pos x="80" y="46"/>
                </a:cxn>
                <a:cxn ang="0">
                  <a:pos x="84" y="54"/>
                </a:cxn>
                <a:cxn ang="0">
                  <a:pos x="86" y="61"/>
                </a:cxn>
                <a:cxn ang="0">
                  <a:pos x="90" y="71"/>
                </a:cxn>
                <a:cxn ang="0">
                  <a:pos x="92" y="80"/>
                </a:cxn>
                <a:cxn ang="0">
                  <a:pos x="96" y="90"/>
                </a:cxn>
                <a:cxn ang="0">
                  <a:pos x="98" y="99"/>
                </a:cxn>
                <a:cxn ang="0">
                  <a:pos x="101" y="111"/>
                </a:cxn>
                <a:cxn ang="0">
                  <a:pos x="103" y="122"/>
                </a:cxn>
                <a:cxn ang="0">
                  <a:pos x="107" y="134"/>
                </a:cxn>
                <a:cxn ang="0">
                  <a:pos x="109" y="145"/>
                </a:cxn>
                <a:cxn ang="0">
                  <a:pos x="113" y="157"/>
                </a:cxn>
                <a:cxn ang="0">
                  <a:pos x="115" y="170"/>
                </a:cxn>
                <a:cxn ang="0">
                  <a:pos x="119" y="183"/>
                </a:cxn>
                <a:cxn ang="0">
                  <a:pos x="120" y="195"/>
                </a:cxn>
                <a:cxn ang="0">
                  <a:pos x="124" y="208"/>
                </a:cxn>
                <a:cxn ang="0">
                  <a:pos x="126" y="221"/>
                </a:cxn>
                <a:cxn ang="0">
                  <a:pos x="130" y="235"/>
                </a:cxn>
                <a:cxn ang="0">
                  <a:pos x="132" y="248"/>
                </a:cxn>
                <a:cxn ang="0">
                  <a:pos x="136" y="261"/>
                </a:cxn>
                <a:cxn ang="0">
                  <a:pos x="138" y="277"/>
                </a:cxn>
                <a:cxn ang="0">
                  <a:pos x="141" y="290"/>
                </a:cxn>
              </a:cxnLst>
              <a:rect l="0" t="0" r="r" b="b"/>
              <a:pathLst>
                <a:path w="143" h="299">
                  <a:moveTo>
                    <a:pt x="0" y="80"/>
                  </a:moveTo>
                  <a:lnTo>
                    <a:pt x="2" y="77"/>
                  </a:lnTo>
                  <a:lnTo>
                    <a:pt x="2" y="73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6" y="65"/>
                  </a:lnTo>
                  <a:lnTo>
                    <a:pt x="6" y="61"/>
                  </a:lnTo>
                  <a:lnTo>
                    <a:pt x="8" y="59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0" y="50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4" y="42"/>
                  </a:lnTo>
                  <a:lnTo>
                    <a:pt x="14" y="40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3" y="21"/>
                  </a:lnTo>
                  <a:lnTo>
                    <a:pt x="23" y="19"/>
                  </a:lnTo>
                  <a:lnTo>
                    <a:pt x="25" y="18"/>
                  </a:lnTo>
                  <a:lnTo>
                    <a:pt x="27" y="16"/>
                  </a:lnTo>
                  <a:lnTo>
                    <a:pt x="27" y="14"/>
                  </a:lnTo>
                  <a:lnTo>
                    <a:pt x="29" y="12"/>
                  </a:lnTo>
                  <a:lnTo>
                    <a:pt x="33" y="8"/>
                  </a:lnTo>
                  <a:lnTo>
                    <a:pt x="33" y="6"/>
                  </a:lnTo>
                  <a:lnTo>
                    <a:pt x="35" y="4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6" y="4"/>
                  </a:lnTo>
                  <a:lnTo>
                    <a:pt x="58" y="6"/>
                  </a:lnTo>
                  <a:lnTo>
                    <a:pt x="59" y="8"/>
                  </a:lnTo>
                  <a:lnTo>
                    <a:pt x="61" y="10"/>
                  </a:lnTo>
                  <a:lnTo>
                    <a:pt x="63" y="12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7" y="18"/>
                  </a:lnTo>
                  <a:lnTo>
                    <a:pt x="69" y="19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5" y="29"/>
                  </a:lnTo>
                  <a:lnTo>
                    <a:pt x="75" y="31"/>
                  </a:lnTo>
                  <a:lnTo>
                    <a:pt x="77" y="3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82" y="48"/>
                  </a:lnTo>
                  <a:lnTo>
                    <a:pt x="82" y="50"/>
                  </a:lnTo>
                  <a:lnTo>
                    <a:pt x="84" y="54"/>
                  </a:lnTo>
                  <a:lnTo>
                    <a:pt x="84" y="56"/>
                  </a:lnTo>
                  <a:lnTo>
                    <a:pt x="86" y="59"/>
                  </a:lnTo>
                  <a:lnTo>
                    <a:pt x="86" y="61"/>
                  </a:lnTo>
                  <a:lnTo>
                    <a:pt x="88" y="65"/>
                  </a:lnTo>
                  <a:lnTo>
                    <a:pt x="88" y="67"/>
                  </a:lnTo>
                  <a:lnTo>
                    <a:pt x="90" y="71"/>
                  </a:lnTo>
                  <a:lnTo>
                    <a:pt x="90" y="75"/>
                  </a:lnTo>
                  <a:lnTo>
                    <a:pt x="92" y="77"/>
                  </a:lnTo>
                  <a:lnTo>
                    <a:pt x="92" y="80"/>
                  </a:lnTo>
                  <a:lnTo>
                    <a:pt x="94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6" y="94"/>
                  </a:lnTo>
                  <a:lnTo>
                    <a:pt x="98" y="98"/>
                  </a:lnTo>
                  <a:lnTo>
                    <a:pt x="98" y="99"/>
                  </a:lnTo>
                  <a:lnTo>
                    <a:pt x="99" y="103"/>
                  </a:lnTo>
                  <a:lnTo>
                    <a:pt x="99" y="107"/>
                  </a:lnTo>
                  <a:lnTo>
                    <a:pt x="101" y="111"/>
                  </a:lnTo>
                  <a:lnTo>
                    <a:pt x="101" y="115"/>
                  </a:lnTo>
                  <a:lnTo>
                    <a:pt x="103" y="118"/>
                  </a:lnTo>
                  <a:lnTo>
                    <a:pt x="103" y="122"/>
                  </a:lnTo>
                  <a:lnTo>
                    <a:pt x="105" y="126"/>
                  </a:lnTo>
                  <a:lnTo>
                    <a:pt x="105" y="130"/>
                  </a:lnTo>
                  <a:lnTo>
                    <a:pt x="107" y="134"/>
                  </a:lnTo>
                  <a:lnTo>
                    <a:pt x="107" y="138"/>
                  </a:lnTo>
                  <a:lnTo>
                    <a:pt x="109" y="141"/>
                  </a:lnTo>
                  <a:lnTo>
                    <a:pt x="109" y="145"/>
                  </a:lnTo>
                  <a:lnTo>
                    <a:pt x="111" y="149"/>
                  </a:lnTo>
                  <a:lnTo>
                    <a:pt x="111" y="153"/>
                  </a:lnTo>
                  <a:lnTo>
                    <a:pt x="113" y="157"/>
                  </a:lnTo>
                  <a:lnTo>
                    <a:pt x="113" y="162"/>
                  </a:lnTo>
                  <a:lnTo>
                    <a:pt x="115" y="166"/>
                  </a:lnTo>
                  <a:lnTo>
                    <a:pt x="115" y="170"/>
                  </a:lnTo>
                  <a:lnTo>
                    <a:pt x="117" y="174"/>
                  </a:lnTo>
                  <a:lnTo>
                    <a:pt x="117" y="178"/>
                  </a:lnTo>
                  <a:lnTo>
                    <a:pt x="119" y="183"/>
                  </a:lnTo>
                  <a:lnTo>
                    <a:pt x="119" y="187"/>
                  </a:lnTo>
                  <a:lnTo>
                    <a:pt x="120" y="191"/>
                  </a:lnTo>
                  <a:lnTo>
                    <a:pt x="120" y="195"/>
                  </a:lnTo>
                  <a:lnTo>
                    <a:pt x="122" y="200"/>
                  </a:lnTo>
                  <a:lnTo>
                    <a:pt x="122" y="204"/>
                  </a:lnTo>
                  <a:lnTo>
                    <a:pt x="124" y="208"/>
                  </a:lnTo>
                  <a:lnTo>
                    <a:pt x="124" y="212"/>
                  </a:lnTo>
                  <a:lnTo>
                    <a:pt x="126" y="218"/>
                  </a:lnTo>
                  <a:lnTo>
                    <a:pt x="126" y="221"/>
                  </a:lnTo>
                  <a:lnTo>
                    <a:pt x="128" y="225"/>
                  </a:lnTo>
                  <a:lnTo>
                    <a:pt x="128" y="231"/>
                  </a:lnTo>
                  <a:lnTo>
                    <a:pt x="130" y="235"/>
                  </a:lnTo>
                  <a:lnTo>
                    <a:pt x="130" y="238"/>
                  </a:lnTo>
                  <a:lnTo>
                    <a:pt x="132" y="244"/>
                  </a:lnTo>
                  <a:lnTo>
                    <a:pt x="132" y="248"/>
                  </a:lnTo>
                  <a:lnTo>
                    <a:pt x="134" y="254"/>
                  </a:lnTo>
                  <a:lnTo>
                    <a:pt x="134" y="258"/>
                  </a:lnTo>
                  <a:lnTo>
                    <a:pt x="136" y="261"/>
                  </a:lnTo>
                  <a:lnTo>
                    <a:pt x="136" y="267"/>
                  </a:lnTo>
                  <a:lnTo>
                    <a:pt x="138" y="271"/>
                  </a:lnTo>
                  <a:lnTo>
                    <a:pt x="138" y="277"/>
                  </a:lnTo>
                  <a:lnTo>
                    <a:pt x="139" y="280"/>
                  </a:lnTo>
                  <a:lnTo>
                    <a:pt x="139" y="284"/>
                  </a:lnTo>
                  <a:lnTo>
                    <a:pt x="141" y="290"/>
                  </a:lnTo>
                  <a:lnTo>
                    <a:pt x="141" y="294"/>
                  </a:lnTo>
                  <a:lnTo>
                    <a:pt x="143" y="299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71" name="Freeform 247"/>
            <p:cNvSpPr>
              <a:spLocks/>
            </p:cNvSpPr>
            <p:nvPr/>
          </p:nvSpPr>
          <p:spPr bwMode="auto">
            <a:xfrm>
              <a:off x="7456488" y="2517776"/>
              <a:ext cx="209550" cy="647700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4" y="21"/>
                </a:cxn>
                <a:cxn ang="0">
                  <a:pos x="8" y="37"/>
                </a:cxn>
                <a:cxn ang="0">
                  <a:pos x="10" y="50"/>
                </a:cxn>
                <a:cxn ang="0">
                  <a:pos x="14" y="63"/>
                </a:cxn>
                <a:cxn ang="0">
                  <a:pos x="16" y="77"/>
                </a:cxn>
                <a:cxn ang="0">
                  <a:pos x="19" y="90"/>
                </a:cxn>
                <a:cxn ang="0">
                  <a:pos x="21" y="103"/>
                </a:cxn>
                <a:cxn ang="0">
                  <a:pos x="25" y="115"/>
                </a:cxn>
                <a:cxn ang="0">
                  <a:pos x="27" y="128"/>
                </a:cxn>
                <a:cxn ang="0">
                  <a:pos x="31" y="141"/>
                </a:cxn>
                <a:cxn ang="0">
                  <a:pos x="33" y="153"/>
                </a:cxn>
                <a:cxn ang="0">
                  <a:pos x="36" y="166"/>
                </a:cxn>
                <a:cxn ang="0">
                  <a:pos x="38" y="178"/>
                </a:cxn>
                <a:cxn ang="0">
                  <a:pos x="42" y="189"/>
                </a:cxn>
                <a:cxn ang="0">
                  <a:pos x="44" y="200"/>
                </a:cxn>
                <a:cxn ang="0">
                  <a:pos x="48" y="212"/>
                </a:cxn>
                <a:cxn ang="0">
                  <a:pos x="50" y="221"/>
                </a:cxn>
                <a:cxn ang="0">
                  <a:pos x="54" y="233"/>
                </a:cxn>
                <a:cxn ang="0">
                  <a:pos x="56" y="242"/>
                </a:cxn>
                <a:cxn ang="0">
                  <a:pos x="59" y="252"/>
                </a:cxn>
                <a:cxn ang="0">
                  <a:pos x="63" y="261"/>
                </a:cxn>
                <a:cxn ang="0">
                  <a:pos x="65" y="271"/>
                </a:cxn>
                <a:cxn ang="0">
                  <a:pos x="69" y="280"/>
                </a:cxn>
                <a:cxn ang="0">
                  <a:pos x="71" y="290"/>
                </a:cxn>
                <a:cxn ang="0">
                  <a:pos x="75" y="298"/>
                </a:cxn>
                <a:cxn ang="0">
                  <a:pos x="77" y="305"/>
                </a:cxn>
                <a:cxn ang="0">
                  <a:pos x="80" y="313"/>
                </a:cxn>
                <a:cxn ang="0">
                  <a:pos x="82" y="320"/>
                </a:cxn>
                <a:cxn ang="0">
                  <a:pos x="86" y="328"/>
                </a:cxn>
                <a:cxn ang="0">
                  <a:pos x="88" y="336"/>
                </a:cxn>
                <a:cxn ang="0">
                  <a:pos x="92" y="341"/>
                </a:cxn>
                <a:cxn ang="0">
                  <a:pos x="94" y="349"/>
                </a:cxn>
                <a:cxn ang="0">
                  <a:pos x="97" y="355"/>
                </a:cxn>
                <a:cxn ang="0">
                  <a:pos x="99" y="360"/>
                </a:cxn>
                <a:cxn ang="0">
                  <a:pos x="103" y="366"/>
                </a:cxn>
                <a:cxn ang="0">
                  <a:pos x="105" y="372"/>
                </a:cxn>
                <a:cxn ang="0">
                  <a:pos x="109" y="378"/>
                </a:cxn>
                <a:cxn ang="0">
                  <a:pos x="113" y="383"/>
                </a:cxn>
                <a:cxn ang="0">
                  <a:pos x="117" y="389"/>
                </a:cxn>
                <a:cxn ang="0">
                  <a:pos x="120" y="395"/>
                </a:cxn>
                <a:cxn ang="0">
                  <a:pos x="126" y="402"/>
                </a:cxn>
              </a:cxnLst>
              <a:rect l="0" t="0" r="r" b="b"/>
              <a:pathLst>
                <a:path w="132" h="408">
                  <a:moveTo>
                    <a:pt x="0" y="0"/>
                  </a:moveTo>
                  <a:lnTo>
                    <a:pt x="0" y="4"/>
                  </a:lnTo>
                  <a:lnTo>
                    <a:pt x="2" y="8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6" y="27"/>
                  </a:lnTo>
                  <a:lnTo>
                    <a:pt x="6" y="31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10" y="44"/>
                  </a:lnTo>
                  <a:lnTo>
                    <a:pt x="10" y="50"/>
                  </a:lnTo>
                  <a:lnTo>
                    <a:pt x="12" y="54"/>
                  </a:lnTo>
                  <a:lnTo>
                    <a:pt x="12" y="58"/>
                  </a:lnTo>
                  <a:lnTo>
                    <a:pt x="14" y="63"/>
                  </a:lnTo>
                  <a:lnTo>
                    <a:pt x="14" y="67"/>
                  </a:lnTo>
                  <a:lnTo>
                    <a:pt x="16" y="73"/>
                  </a:lnTo>
                  <a:lnTo>
                    <a:pt x="16" y="77"/>
                  </a:lnTo>
                  <a:lnTo>
                    <a:pt x="17" y="80"/>
                  </a:lnTo>
                  <a:lnTo>
                    <a:pt x="17" y="84"/>
                  </a:lnTo>
                  <a:lnTo>
                    <a:pt x="19" y="90"/>
                  </a:lnTo>
                  <a:lnTo>
                    <a:pt x="19" y="94"/>
                  </a:lnTo>
                  <a:lnTo>
                    <a:pt x="21" y="98"/>
                  </a:lnTo>
                  <a:lnTo>
                    <a:pt x="21" y="103"/>
                  </a:lnTo>
                  <a:lnTo>
                    <a:pt x="23" y="107"/>
                  </a:lnTo>
                  <a:lnTo>
                    <a:pt x="23" y="111"/>
                  </a:lnTo>
                  <a:lnTo>
                    <a:pt x="25" y="115"/>
                  </a:lnTo>
                  <a:lnTo>
                    <a:pt x="25" y="120"/>
                  </a:lnTo>
                  <a:lnTo>
                    <a:pt x="27" y="124"/>
                  </a:lnTo>
                  <a:lnTo>
                    <a:pt x="27" y="128"/>
                  </a:lnTo>
                  <a:lnTo>
                    <a:pt x="29" y="132"/>
                  </a:lnTo>
                  <a:lnTo>
                    <a:pt x="29" y="138"/>
                  </a:lnTo>
                  <a:lnTo>
                    <a:pt x="31" y="141"/>
                  </a:lnTo>
                  <a:lnTo>
                    <a:pt x="31" y="145"/>
                  </a:lnTo>
                  <a:lnTo>
                    <a:pt x="33" y="149"/>
                  </a:lnTo>
                  <a:lnTo>
                    <a:pt x="33" y="153"/>
                  </a:lnTo>
                  <a:lnTo>
                    <a:pt x="35" y="157"/>
                  </a:lnTo>
                  <a:lnTo>
                    <a:pt x="35" y="160"/>
                  </a:lnTo>
                  <a:lnTo>
                    <a:pt x="36" y="166"/>
                  </a:lnTo>
                  <a:lnTo>
                    <a:pt x="36" y="170"/>
                  </a:lnTo>
                  <a:lnTo>
                    <a:pt x="38" y="174"/>
                  </a:lnTo>
                  <a:lnTo>
                    <a:pt x="38" y="178"/>
                  </a:lnTo>
                  <a:lnTo>
                    <a:pt x="40" y="181"/>
                  </a:lnTo>
                  <a:lnTo>
                    <a:pt x="40" y="185"/>
                  </a:lnTo>
                  <a:lnTo>
                    <a:pt x="42" y="189"/>
                  </a:lnTo>
                  <a:lnTo>
                    <a:pt x="42" y="193"/>
                  </a:lnTo>
                  <a:lnTo>
                    <a:pt x="44" y="197"/>
                  </a:lnTo>
                  <a:lnTo>
                    <a:pt x="44" y="200"/>
                  </a:lnTo>
                  <a:lnTo>
                    <a:pt x="46" y="204"/>
                  </a:lnTo>
                  <a:lnTo>
                    <a:pt x="46" y="208"/>
                  </a:lnTo>
                  <a:lnTo>
                    <a:pt x="48" y="212"/>
                  </a:lnTo>
                  <a:lnTo>
                    <a:pt x="48" y="216"/>
                  </a:lnTo>
                  <a:lnTo>
                    <a:pt x="50" y="218"/>
                  </a:lnTo>
                  <a:lnTo>
                    <a:pt x="50" y="221"/>
                  </a:lnTo>
                  <a:lnTo>
                    <a:pt x="52" y="225"/>
                  </a:lnTo>
                  <a:lnTo>
                    <a:pt x="52" y="229"/>
                  </a:lnTo>
                  <a:lnTo>
                    <a:pt x="54" y="233"/>
                  </a:lnTo>
                  <a:lnTo>
                    <a:pt x="54" y="237"/>
                  </a:lnTo>
                  <a:lnTo>
                    <a:pt x="56" y="239"/>
                  </a:lnTo>
                  <a:lnTo>
                    <a:pt x="56" y="242"/>
                  </a:lnTo>
                  <a:lnTo>
                    <a:pt x="57" y="246"/>
                  </a:lnTo>
                  <a:lnTo>
                    <a:pt x="57" y="250"/>
                  </a:lnTo>
                  <a:lnTo>
                    <a:pt x="59" y="252"/>
                  </a:lnTo>
                  <a:lnTo>
                    <a:pt x="59" y="256"/>
                  </a:lnTo>
                  <a:lnTo>
                    <a:pt x="61" y="259"/>
                  </a:lnTo>
                  <a:lnTo>
                    <a:pt x="63" y="261"/>
                  </a:lnTo>
                  <a:lnTo>
                    <a:pt x="63" y="265"/>
                  </a:lnTo>
                  <a:lnTo>
                    <a:pt x="65" y="269"/>
                  </a:lnTo>
                  <a:lnTo>
                    <a:pt x="65" y="271"/>
                  </a:lnTo>
                  <a:lnTo>
                    <a:pt x="67" y="275"/>
                  </a:lnTo>
                  <a:lnTo>
                    <a:pt x="67" y="279"/>
                  </a:lnTo>
                  <a:lnTo>
                    <a:pt x="69" y="280"/>
                  </a:lnTo>
                  <a:lnTo>
                    <a:pt x="69" y="284"/>
                  </a:lnTo>
                  <a:lnTo>
                    <a:pt x="71" y="286"/>
                  </a:lnTo>
                  <a:lnTo>
                    <a:pt x="71" y="290"/>
                  </a:lnTo>
                  <a:lnTo>
                    <a:pt x="73" y="292"/>
                  </a:lnTo>
                  <a:lnTo>
                    <a:pt x="73" y="296"/>
                  </a:lnTo>
                  <a:lnTo>
                    <a:pt x="75" y="298"/>
                  </a:lnTo>
                  <a:lnTo>
                    <a:pt x="75" y="301"/>
                  </a:lnTo>
                  <a:lnTo>
                    <a:pt x="77" y="303"/>
                  </a:lnTo>
                  <a:lnTo>
                    <a:pt x="77" y="305"/>
                  </a:lnTo>
                  <a:lnTo>
                    <a:pt x="78" y="309"/>
                  </a:lnTo>
                  <a:lnTo>
                    <a:pt x="78" y="311"/>
                  </a:lnTo>
                  <a:lnTo>
                    <a:pt x="80" y="313"/>
                  </a:lnTo>
                  <a:lnTo>
                    <a:pt x="80" y="317"/>
                  </a:lnTo>
                  <a:lnTo>
                    <a:pt x="82" y="319"/>
                  </a:lnTo>
                  <a:lnTo>
                    <a:pt x="82" y="320"/>
                  </a:lnTo>
                  <a:lnTo>
                    <a:pt x="84" y="324"/>
                  </a:lnTo>
                  <a:lnTo>
                    <a:pt x="84" y="326"/>
                  </a:lnTo>
                  <a:lnTo>
                    <a:pt x="86" y="328"/>
                  </a:lnTo>
                  <a:lnTo>
                    <a:pt x="86" y="330"/>
                  </a:lnTo>
                  <a:lnTo>
                    <a:pt x="88" y="334"/>
                  </a:lnTo>
                  <a:lnTo>
                    <a:pt x="88" y="336"/>
                  </a:lnTo>
                  <a:lnTo>
                    <a:pt x="90" y="338"/>
                  </a:lnTo>
                  <a:lnTo>
                    <a:pt x="90" y="339"/>
                  </a:lnTo>
                  <a:lnTo>
                    <a:pt x="92" y="341"/>
                  </a:lnTo>
                  <a:lnTo>
                    <a:pt x="92" y="343"/>
                  </a:lnTo>
                  <a:lnTo>
                    <a:pt x="94" y="347"/>
                  </a:lnTo>
                  <a:lnTo>
                    <a:pt x="94" y="349"/>
                  </a:lnTo>
                  <a:lnTo>
                    <a:pt x="96" y="351"/>
                  </a:lnTo>
                  <a:lnTo>
                    <a:pt x="96" y="353"/>
                  </a:lnTo>
                  <a:lnTo>
                    <a:pt x="97" y="355"/>
                  </a:lnTo>
                  <a:lnTo>
                    <a:pt x="97" y="357"/>
                  </a:lnTo>
                  <a:lnTo>
                    <a:pt x="99" y="359"/>
                  </a:lnTo>
                  <a:lnTo>
                    <a:pt x="99" y="360"/>
                  </a:lnTo>
                  <a:lnTo>
                    <a:pt x="101" y="362"/>
                  </a:lnTo>
                  <a:lnTo>
                    <a:pt x="101" y="364"/>
                  </a:lnTo>
                  <a:lnTo>
                    <a:pt x="103" y="366"/>
                  </a:lnTo>
                  <a:lnTo>
                    <a:pt x="103" y="368"/>
                  </a:lnTo>
                  <a:lnTo>
                    <a:pt x="105" y="370"/>
                  </a:lnTo>
                  <a:lnTo>
                    <a:pt x="105" y="372"/>
                  </a:lnTo>
                  <a:lnTo>
                    <a:pt x="107" y="374"/>
                  </a:lnTo>
                  <a:lnTo>
                    <a:pt x="109" y="376"/>
                  </a:lnTo>
                  <a:lnTo>
                    <a:pt x="109" y="378"/>
                  </a:lnTo>
                  <a:lnTo>
                    <a:pt x="111" y="379"/>
                  </a:lnTo>
                  <a:lnTo>
                    <a:pt x="111" y="381"/>
                  </a:lnTo>
                  <a:lnTo>
                    <a:pt x="113" y="383"/>
                  </a:lnTo>
                  <a:lnTo>
                    <a:pt x="115" y="385"/>
                  </a:lnTo>
                  <a:lnTo>
                    <a:pt x="115" y="387"/>
                  </a:lnTo>
                  <a:lnTo>
                    <a:pt x="117" y="389"/>
                  </a:lnTo>
                  <a:lnTo>
                    <a:pt x="118" y="391"/>
                  </a:lnTo>
                  <a:lnTo>
                    <a:pt x="118" y="393"/>
                  </a:lnTo>
                  <a:lnTo>
                    <a:pt x="120" y="395"/>
                  </a:lnTo>
                  <a:lnTo>
                    <a:pt x="124" y="399"/>
                  </a:lnTo>
                  <a:lnTo>
                    <a:pt x="124" y="400"/>
                  </a:lnTo>
                  <a:lnTo>
                    <a:pt x="126" y="402"/>
                  </a:lnTo>
                  <a:lnTo>
                    <a:pt x="128" y="404"/>
                  </a:lnTo>
                  <a:lnTo>
                    <a:pt x="132" y="408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72" name="Freeform 248"/>
            <p:cNvSpPr>
              <a:spLocks/>
            </p:cNvSpPr>
            <p:nvPr/>
          </p:nvSpPr>
          <p:spPr bwMode="auto">
            <a:xfrm>
              <a:off x="7666038" y="3165476"/>
              <a:ext cx="323850" cy="698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6"/>
                </a:cxn>
                <a:cxn ang="0">
                  <a:pos x="7" y="10"/>
                </a:cxn>
                <a:cxn ang="0">
                  <a:pos x="11" y="11"/>
                </a:cxn>
                <a:cxn ang="0">
                  <a:pos x="15" y="15"/>
                </a:cxn>
                <a:cxn ang="0">
                  <a:pos x="19" y="19"/>
                </a:cxn>
                <a:cxn ang="0">
                  <a:pos x="23" y="21"/>
                </a:cxn>
                <a:cxn ang="0">
                  <a:pos x="26" y="23"/>
                </a:cxn>
                <a:cxn ang="0">
                  <a:pos x="30" y="25"/>
                </a:cxn>
                <a:cxn ang="0">
                  <a:pos x="34" y="27"/>
                </a:cxn>
                <a:cxn ang="0">
                  <a:pos x="38" y="29"/>
                </a:cxn>
                <a:cxn ang="0">
                  <a:pos x="42" y="31"/>
                </a:cxn>
                <a:cxn ang="0">
                  <a:pos x="46" y="32"/>
                </a:cxn>
                <a:cxn ang="0">
                  <a:pos x="49" y="34"/>
                </a:cxn>
                <a:cxn ang="0">
                  <a:pos x="53" y="34"/>
                </a:cxn>
                <a:cxn ang="0">
                  <a:pos x="57" y="36"/>
                </a:cxn>
                <a:cxn ang="0">
                  <a:pos x="61" y="36"/>
                </a:cxn>
                <a:cxn ang="0">
                  <a:pos x="65" y="38"/>
                </a:cxn>
                <a:cxn ang="0">
                  <a:pos x="68" y="38"/>
                </a:cxn>
                <a:cxn ang="0">
                  <a:pos x="72" y="40"/>
                </a:cxn>
                <a:cxn ang="0">
                  <a:pos x="76" y="40"/>
                </a:cxn>
                <a:cxn ang="0">
                  <a:pos x="80" y="40"/>
                </a:cxn>
                <a:cxn ang="0">
                  <a:pos x="84" y="42"/>
                </a:cxn>
                <a:cxn ang="0">
                  <a:pos x="87" y="42"/>
                </a:cxn>
                <a:cxn ang="0">
                  <a:pos x="91" y="42"/>
                </a:cxn>
                <a:cxn ang="0">
                  <a:pos x="95" y="42"/>
                </a:cxn>
                <a:cxn ang="0">
                  <a:pos x="99" y="42"/>
                </a:cxn>
                <a:cxn ang="0">
                  <a:pos x="103" y="44"/>
                </a:cxn>
                <a:cxn ang="0">
                  <a:pos x="107" y="44"/>
                </a:cxn>
                <a:cxn ang="0">
                  <a:pos x="110" y="44"/>
                </a:cxn>
                <a:cxn ang="0">
                  <a:pos x="114" y="44"/>
                </a:cxn>
                <a:cxn ang="0">
                  <a:pos x="118" y="44"/>
                </a:cxn>
                <a:cxn ang="0">
                  <a:pos x="122" y="44"/>
                </a:cxn>
                <a:cxn ang="0">
                  <a:pos x="126" y="44"/>
                </a:cxn>
                <a:cxn ang="0">
                  <a:pos x="129" y="44"/>
                </a:cxn>
                <a:cxn ang="0">
                  <a:pos x="133" y="44"/>
                </a:cxn>
                <a:cxn ang="0">
                  <a:pos x="137" y="44"/>
                </a:cxn>
                <a:cxn ang="0">
                  <a:pos x="141" y="44"/>
                </a:cxn>
                <a:cxn ang="0">
                  <a:pos x="145" y="44"/>
                </a:cxn>
                <a:cxn ang="0">
                  <a:pos x="148" y="44"/>
                </a:cxn>
                <a:cxn ang="0">
                  <a:pos x="152" y="44"/>
                </a:cxn>
                <a:cxn ang="0">
                  <a:pos x="156" y="44"/>
                </a:cxn>
                <a:cxn ang="0">
                  <a:pos x="160" y="44"/>
                </a:cxn>
                <a:cxn ang="0">
                  <a:pos x="164" y="44"/>
                </a:cxn>
                <a:cxn ang="0">
                  <a:pos x="167" y="44"/>
                </a:cxn>
                <a:cxn ang="0">
                  <a:pos x="171" y="44"/>
                </a:cxn>
                <a:cxn ang="0">
                  <a:pos x="175" y="44"/>
                </a:cxn>
                <a:cxn ang="0">
                  <a:pos x="179" y="44"/>
                </a:cxn>
                <a:cxn ang="0">
                  <a:pos x="183" y="44"/>
                </a:cxn>
                <a:cxn ang="0">
                  <a:pos x="187" y="44"/>
                </a:cxn>
                <a:cxn ang="0">
                  <a:pos x="190" y="44"/>
                </a:cxn>
                <a:cxn ang="0">
                  <a:pos x="194" y="44"/>
                </a:cxn>
                <a:cxn ang="0">
                  <a:pos x="198" y="44"/>
                </a:cxn>
                <a:cxn ang="0">
                  <a:pos x="202" y="44"/>
                </a:cxn>
              </a:cxnLst>
              <a:rect l="0" t="0" r="r" b="b"/>
              <a:pathLst>
                <a:path w="204" h="4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5" y="8"/>
                  </a:lnTo>
                  <a:lnTo>
                    <a:pt x="7" y="10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7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3" y="21"/>
                  </a:lnTo>
                  <a:lnTo>
                    <a:pt x="25" y="23"/>
                  </a:lnTo>
                  <a:lnTo>
                    <a:pt x="26" y="23"/>
                  </a:lnTo>
                  <a:lnTo>
                    <a:pt x="28" y="25"/>
                  </a:lnTo>
                  <a:lnTo>
                    <a:pt x="30" y="25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6" y="29"/>
                  </a:lnTo>
                  <a:lnTo>
                    <a:pt x="38" y="29"/>
                  </a:lnTo>
                  <a:lnTo>
                    <a:pt x="40" y="31"/>
                  </a:lnTo>
                  <a:lnTo>
                    <a:pt x="42" y="31"/>
                  </a:lnTo>
                  <a:lnTo>
                    <a:pt x="44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4"/>
                  </a:lnTo>
                  <a:lnTo>
                    <a:pt x="51" y="34"/>
                  </a:lnTo>
                  <a:lnTo>
                    <a:pt x="53" y="34"/>
                  </a:lnTo>
                  <a:lnTo>
                    <a:pt x="55" y="36"/>
                  </a:lnTo>
                  <a:lnTo>
                    <a:pt x="57" y="36"/>
                  </a:lnTo>
                  <a:lnTo>
                    <a:pt x="59" y="36"/>
                  </a:lnTo>
                  <a:lnTo>
                    <a:pt x="61" y="36"/>
                  </a:lnTo>
                  <a:lnTo>
                    <a:pt x="63" y="38"/>
                  </a:lnTo>
                  <a:lnTo>
                    <a:pt x="65" y="38"/>
                  </a:lnTo>
                  <a:lnTo>
                    <a:pt x="66" y="38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0" y="40"/>
                  </a:lnTo>
                  <a:lnTo>
                    <a:pt x="82" y="40"/>
                  </a:lnTo>
                  <a:lnTo>
                    <a:pt x="84" y="42"/>
                  </a:lnTo>
                  <a:lnTo>
                    <a:pt x="86" y="42"/>
                  </a:lnTo>
                  <a:lnTo>
                    <a:pt x="87" y="42"/>
                  </a:lnTo>
                  <a:lnTo>
                    <a:pt x="89" y="42"/>
                  </a:lnTo>
                  <a:lnTo>
                    <a:pt x="91" y="42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7" y="42"/>
                  </a:lnTo>
                  <a:lnTo>
                    <a:pt x="99" y="42"/>
                  </a:lnTo>
                  <a:lnTo>
                    <a:pt x="101" y="42"/>
                  </a:lnTo>
                  <a:lnTo>
                    <a:pt x="103" y="44"/>
                  </a:lnTo>
                  <a:lnTo>
                    <a:pt x="105" y="44"/>
                  </a:lnTo>
                  <a:lnTo>
                    <a:pt x="107" y="44"/>
                  </a:lnTo>
                  <a:lnTo>
                    <a:pt x="108" y="44"/>
                  </a:lnTo>
                  <a:lnTo>
                    <a:pt x="110" y="44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6" y="44"/>
                  </a:lnTo>
                  <a:lnTo>
                    <a:pt x="118" y="44"/>
                  </a:lnTo>
                  <a:lnTo>
                    <a:pt x="120" y="44"/>
                  </a:lnTo>
                  <a:lnTo>
                    <a:pt x="122" y="44"/>
                  </a:lnTo>
                  <a:lnTo>
                    <a:pt x="124" y="44"/>
                  </a:lnTo>
                  <a:lnTo>
                    <a:pt x="126" y="44"/>
                  </a:lnTo>
                  <a:lnTo>
                    <a:pt x="127" y="44"/>
                  </a:lnTo>
                  <a:lnTo>
                    <a:pt x="129" y="44"/>
                  </a:lnTo>
                  <a:lnTo>
                    <a:pt x="131" y="44"/>
                  </a:lnTo>
                  <a:lnTo>
                    <a:pt x="133" y="44"/>
                  </a:lnTo>
                  <a:lnTo>
                    <a:pt x="135" y="44"/>
                  </a:lnTo>
                  <a:lnTo>
                    <a:pt x="137" y="44"/>
                  </a:lnTo>
                  <a:lnTo>
                    <a:pt x="139" y="44"/>
                  </a:lnTo>
                  <a:lnTo>
                    <a:pt x="141" y="44"/>
                  </a:lnTo>
                  <a:lnTo>
                    <a:pt x="143" y="44"/>
                  </a:lnTo>
                  <a:lnTo>
                    <a:pt x="145" y="44"/>
                  </a:lnTo>
                  <a:lnTo>
                    <a:pt x="147" y="44"/>
                  </a:lnTo>
                  <a:lnTo>
                    <a:pt x="148" y="44"/>
                  </a:lnTo>
                  <a:lnTo>
                    <a:pt x="150" y="44"/>
                  </a:lnTo>
                  <a:lnTo>
                    <a:pt x="152" y="44"/>
                  </a:lnTo>
                  <a:lnTo>
                    <a:pt x="154" y="44"/>
                  </a:lnTo>
                  <a:lnTo>
                    <a:pt x="156" y="44"/>
                  </a:lnTo>
                  <a:lnTo>
                    <a:pt x="158" y="44"/>
                  </a:lnTo>
                  <a:lnTo>
                    <a:pt x="160" y="44"/>
                  </a:lnTo>
                  <a:lnTo>
                    <a:pt x="162" y="44"/>
                  </a:lnTo>
                  <a:lnTo>
                    <a:pt x="164" y="44"/>
                  </a:lnTo>
                  <a:lnTo>
                    <a:pt x="166" y="44"/>
                  </a:lnTo>
                  <a:lnTo>
                    <a:pt x="167" y="44"/>
                  </a:lnTo>
                  <a:lnTo>
                    <a:pt x="169" y="44"/>
                  </a:lnTo>
                  <a:lnTo>
                    <a:pt x="171" y="44"/>
                  </a:lnTo>
                  <a:lnTo>
                    <a:pt x="173" y="44"/>
                  </a:lnTo>
                  <a:lnTo>
                    <a:pt x="175" y="44"/>
                  </a:lnTo>
                  <a:lnTo>
                    <a:pt x="177" y="44"/>
                  </a:lnTo>
                  <a:lnTo>
                    <a:pt x="179" y="44"/>
                  </a:lnTo>
                  <a:lnTo>
                    <a:pt x="181" y="44"/>
                  </a:lnTo>
                  <a:lnTo>
                    <a:pt x="183" y="44"/>
                  </a:lnTo>
                  <a:lnTo>
                    <a:pt x="185" y="44"/>
                  </a:lnTo>
                  <a:lnTo>
                    <a:pt x="187" y="44"/>
                  </a:lnTo>
                  <a:lnTo>
                    <a:pt x="188" y="44"/>
                  </a:lnTo>
                  <a:lnTo>
                    <a:pt x="190" y="44"/>
                  </a:lnTo>
                  <a:lnTo>
                    <a:pt x="192" y="44"/>
                  </a:lnTo>
                  <a:lnTo>
                    <a:pt x="194" y="44"/>
                  </a:lnTo>
                  <a:lnTo>
                    <a:pt x="196" y="44"/>
                  </a:lnTo>
                  <a:lnTo>
                    <a:pt x="198" y="44"/>
                  </a:lnTo>
                  <a:lnTo>
                    <a:pt x="200" y="44"/>
                  </a:lnTo>
                  <a:lnTo>
                    <a:pt x="202" y="44"/>
                  </a:lnTo>
                  <a:lnTo>
                    <a:pt x="204" y="44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8" name="Group 402"/>
          <p:cNvGrpSpPr/>
          <p:nvPr/>
        </p:nvGrpSpPr>
        <p:grpSpPr>
          <a:xfrm>
            <a:off x="6440488" y="5428750"/>
            <a:ext cx="1615248" cy="214828"/>
            <a:chOff x="6440488" y="5318132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79" name="Line 255"/>
            <p:cNvSpPr>
              <a:spLocks noChangeShapeType="1"/>
            </p:cNvSpPr>
            <p:nvPr/>
          </p:nvSpPr>
          <p:spPr bwMode="auto">
            <a:xfrm>
              <a:off x="6467475" y="5337182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86" name="Rectangle 262"/>
            <p:cNvSpPr>
              <a:spLocks noChangeArrowheads="1"/>
            </p:cNvSpPr>
            <p:nvPr/>
          </p:nvSpPr>
          <p:spPr bwMode="auto">
            <a:xfrm>
              <a:off x="6440488" y="5348294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287" name="Line 263"/>
            <p:cNvSpPr>
              <a:spLocks noChangeShapeType="1"/>
            </p:cNvSpPr>
            <p:nvPr/>
          </p:nvSpPr>
          <p:spPr bwMode="auto">
            <a:xfrm flipV="1">
              <a:off x="7226300" y="5318132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289" name="Rectangle 265"/>
            <p:cNvSpPr>
              <a:spLocks noChangeArrowheads="1"/>
            </p:cNvSpPr>
            <p:nvPr/>
          </p:nvSpPr>
          <p:spPr bwMode="auto">
            <a:xfrm>
              <a:off x="7215188" y="53482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292" name="Rectangle 268"/>
            <p:cNvSpPr>
              <a:spLocks noChangeArrowheads="1"/>
            </p:cNvSpPr>
            <p:nvPr/>
          </p:nvSpPr>
          <p:spPr bwMode="auto">
            <a:xfrm>
              <a:off x="7977188" y="53482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9" name="Group 310"/>
          <p:cNvGrpSpPr/>
          <p:nvPr/>
        </p:nvGrpSpPr>
        <p:grpSpPr>
          <a:xfrm>
            <a:off x="6467475" y="4143380"/>
            <a:ext cx="1489076" cy="1304420"/>
            <a:chOff x="6467475" y="4545013"/>
            <a:chExt cx="1489076" cy="9794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21" name="Freeform 297"/>
            <p:cNvSpPr>
              <a:spLocks/>
            </p:cNvSpPr>
            <p:nvPr/>
          </p:nvSpPr>
          <p:spPr bwMode="auto">
            <a:xfrm>
              <a:off x="6467475" y="5521326"/>
              <a:ext cx="384175" cy="31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 h="2">
                  <a:moveTo>
                    <a:pt x="0" y="2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2" name="Freeform 298"/>
            <p:cNvSpPr>
              <a:spLocks/>
            </p:cNvSpPr>
            <p:nvPr/>
          </p:nvSpPr>
          <p:spPr bwMode="auto">
            <a:xfrm>
              <a:off x="6851650" y="5327651"/>
              <a:ext cx="339725" cy="193675"/>
            </a:xfrm>
            <a:custGeom>
              <a:avLst/>
              <a:gdLst/>
              <a:ahLst/>
              <a:cxnLst>
                <a:cxn ang="0">
                  <a:pos x="4" y="122"/>
                </a:cxn>
                <a:cxn ang="0">
                  <a:pos x="10" y="122"/>
                </a:cxn>
                <a:cxn ang="0">
                  <a:pos x="15" y="122"/>
                </a:cxn>
                <a:cxn ang="0">
                  <a:pos x="21" y="122"/>
                </a:cxn>
                <a:cxn ang="0">
                  <a:pos x="27" y="122"/>
                </a:cxn>
                <a:cxn ang="0">
                  <a:pos x="33" y="122"/>
                </a:cxn>
                <a:cxn ang="0">
                  <a:pos x="38" y="122"/>
                </a:cxn>
                <a:cxn ang="0">
                  <a:pos x="44" y="122"/>
                </a:cxn>
                <a:cxn ang="0">
                  <a:pos x="50" y="122"/>
                </a:cxn>
                <a:cxn ang="0">
                  <a:pos x="55" y="122"/>
                </a:cxn>
                <a:cxn ang="0">
                  <a:pos x="61" y="122"/>
                </a:cxn>
                <a:cxn ang="0">
                  <a:pos x="67" y="122"/>
                </a:cxn>
                <a:cxn ang="0">
                  <a:pos x="73" y="122"/>
                </a:cxn>
                <a:cxn ang="0">
                  <a:pos x="78" y="122"/>
                </a:cxn>
                <a:cxn ang="0">
                  <a:pos x="84" y="122"/>
                </a:cxn>
                <a:cxn ang="0">
                  <a:pos x="90" y="122"/>
                </a:cxn>
                <a:cxn ang="0">
                  <a:pos x="95" y="122"/>
                </a:cxn>
                <a:cxn ang="0">
                  <a:pos x="101" y="122"/>
                </a:cxn>
                <a:cxn ang="0">
                  <a:pos x="107" y="120"/>
                </a:cxn>
                <a:cxn ang="0">
                  <a:pos x="113" y="120"/>
                </a:cxn>
                <a:cxn ang="0">
                  <a:pos x="118" y="120"/>
                </a:cxn>
                <a:cxn ang="0">
                  <a:pos x="124" y="118"/>
                </a:cxn>
                <a:cxn ang="0">
                  <a:pos x="130" y="116"/>
                </a:cxn>
                <a:cxn ang="0">
                  <a:pos x="135" y="114"/>
                </a:cxn>
                <a:cxn ang="0">
                  <a:pos x="141" y="112"/>
                </a:cxn>
                <a:cxn ang="0">
                  <a:pos x="147" y="110"/>
                </a:cxn>
                <a:cxn ang="0">
                  <a:pos x="153" y="107"/>
                </a:cxn>
                <a:cxn ang="0">
                  <a:pos x="158" y="103"/>
                </a:cxn>
                <a:cxn ang="0">
                  <a:pos x="164" y="97"/>
                </a:cxn>
                <a:cxn ang="0">
                  <a:pos x="170" y="91"/>
                </a:cxn>
                <a:cxn ang="0">
                  <a:pos x="177" y="84"/>
                </a:cxn>
                <a:cxn ang="0">
                  <a:pos x="181" y="78"/>
                </a:cxn>
                <a:cxn ang="0">
                  <a:pos x="185" y="70"/>
                </a:cxn>
                <a:cxn ang="0">
                  <a:pos x="189" y="65"/>
                </a:cxn>
                <a:cxn ang="0">
                  <a:pos x="191" y="59"/>
                </a:cxn>
                <a:cxn ang="0">
                  <a:pos x="195" y="53"/>
                </a:cxn>
                <a:cxn ang="0">
                  <a:pos x="196" y="46"/>
                </a:cxn>
                <a:cxn ang="0">
                  <a:pos x="200" y="40"/>
                </a:cxn>
                <a:cxn ang="0">
                  <a:pos x="202" y="32"/>
                </a:cxn>
                <a:cxn ang="0">
                  <a:pos x="206" y="25"/>
                </a:cxn>
                <a:cxn ang="0">
                  <a:pos x="208" y="15"/>
                </a:cxn>
                <a:cxn ang="0">
                  <a:pos x="212" y="8"/>
                </a:cxn>
              </a:cxnLst>
              <a:rect l="0" t="0" r="r" b="b"/>
              <a:pathLst>
                <a:path w="214" h="122">
                  <a:moveTo>
                    <a:pt x="0" y="122"/>
                  </a:moveTo>
                  <a:lnTo>
                    <a:pt x="2" y="122"/>
                  </a:lnTo>
                  <a:lnTo>
                    <a:pt x="4" y="122"/>
                  </a:lnTo>
                  <a:lnTo>
                    <a:pt x="6" y="122"/>
                  </a:lnTo>
                  <a:lnTo>
                    <a:pt x="8" y="122"/>
                  </a:lnTo>
                  <a:lnTo>
                    <a:pt x="10" y="122"/>
                  </a:lnTo>
                  <a:lnTo>
                    <a:pt x="12" y="122"/>
                  </a:lnTo>
                  <a:lnTo>
                    <a:pt x="13" y="122"/>
                  </a:lnTo>
                  <a:lnTo>
                    <a:pt x="15" y="122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21" y="122"/>
                  </a:lnTo>
                  <a:lnTo>
                    <a:pt x="23" y="122"/>
                  </a:lnTo>
                  <a:lnTo>
                    <a:pt x="25" y="122"/>
                  </a:lnTo>
                  <a:lnTo>
                    <a:pt x="27" y="122"/>
                  </a:lnTo>
                  <a:lnTo>
                    <a:pt x="29" y="122"/>
                  </a:lnTo>
                  <a:lnTo>
                    <a:pt x="31" y="122"/>
                  </a:lnTo>
                  <a:lnTo>
                    <a:pt x="33" y="122"/>
                  </a:lnTo>
                  <a:lnTo>
                    <a:pt x="34" y="122"/>
                  </a:lnTo>
                  <a:lnTo>
                    <a:pt x="36" y="122"/>
                  </a:lnTo>
                  <a:lnTo>
                    <a:pt x="38" y="122"/>
                  </a:lnTo>
                  <a:lnTo>
                    <a:pt x="40" y="122"/>
                  </a:lnTo>
                  <a:lnTo>
                    <a:pt x="42" y="122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8" y="122"/>
                  </a:lnTo>
                  <a:lnTo>
                    <a:pt x="50" y="122"/>
                  </a:lnTo>
                  <a:lnTo>
                    <a:pt x="52" y="122"/>
                  </a:lnTo>
                  <a:lnTo>
                    <a:pt x="53" y="122"/>
                  </a:lnTo>
                  <a:lnTo>
                    <a:pt x="55" y="122"/>
                  </a:lnTo>
                  <a:lnTo>
                    <a:pt x="57" y="122"/>
                  </a:lnTo>
                  <a:lnTo>
                    <a:pt x="59" y="122"/>
                  </a:lnTo>
                  <a:lnTo>
                    <a:pt x="61" y="122"/>
                  </a:lnTo>
                  <a:lnTo>
                    <a:pt x="63" y="122"/>
                  </a:lnTo>
                  <a:lnTo>
                    <a:pt x="65" y="122"/>
                  </a:lnTo>
                  <a:lnTo>
                    <a:pt x="67" y="122"/>
                  </a:lnTo>
                  <a:lnTo>
                    <a:pt x="69" y="122"/>
                  </a:lnTo>
                  <a:lnTo>
                    <a:pt x="71" y="122"/>
                  </a:lnTo>
                  <a:lnTo>
                    <a:pt x="73" y="122"/>
                  </a:lnTo>
                  <a:lnTo>
                    <a:pt x="74" y="122"/>
                  </a:lnTo>
                  <a:lnTo>
                    <a:pt x="76" y="122"/>
                  </a:lnTo>
                  <a:lnTo>
                    <a:pt x="78" y="122"/>
                  </a:lnTo>
                  <a:lnTo>
                    <a:pt x="80" y="122"/>
                  </a:lnTo>
                  <a:lnTo>
                    <a:pt x="82" y="122"/>
                  </a:lnTo>
                  <a:lnTo>
                    <a:pt x="84" y="122"/>
                  </a:lnTo>
                  <a:lnTo>
                    <a:pt x="86" y="122"/>
                  </a:lnTo>
                  <a:lnTo>
                    <a:pt x="88" y="122"/>
                  </a:lnTo>
                  <a:lnTo>
                    <a:pt x="90" y="122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5" y="122"/>
                  </a:lnTo>
                  <a:lnTo>
                    <a:pt x="97" y="122"/>
                  </a:lnTo>
                  <a:lnTo>
                    <a:pt x="99" y="122"/>
                  </a:lnTo>
                  <a:lnTo>
                    <a:pt x="101" y="122"/>
                  </a:lnTo>
                  <a:lnTo>
                    <a:pt x="103" y="122"/>
                  </a:lnTo>
                  <a:lnTo>
                    <a:pt x="105" y="122"/>
                  </a:lnTo>
                  <a:lnTo>
                    <a:pt x="107" y="120"/>
                  </a:lnTo>
                  <a:lnTo>
                    <a:pt x="109" y="120"/>
                  </a:lnTo>
                  <a:lnTo>
                    <a:pt x="111" y="120"/>
                  </a:lnTo>
                  <a:lnTo>
                    <a:pt x="113" y="120"/>
                  </a:lnTo>
                  <a:lnTo>
                    <a:pt x="114" y="120"/>
                  </a:lnTo>
                  <a:lnTo>
                    <a:pt x="116" y="120"/>
                  </a:lnTo>
                  <a:lnTo>
                    <a:pt x="118" y="120"/>
                  </a:lnTo>
                  <a:lnTo>
                    <a:pt x="120" y="118"/>
                  </a:lnTo>
                  <a:lnTo>
                    <a:pt x="122" y="118"/>
                  </a:lnTo>
                  <a:lnTo>
                    <a:pt x="124" y="118"/>
                  </a:lnTo>
                  <a:lnTo>
                    <a:pt x="126" y="118"/>
                  </a:lnTo>
                  <a:lnTo>
                    <a:pt x="128" y="118"/>
                  </a:lnTo>
                  <a:lnTo>
                    <a:pt x="130" y="116"/>
                  </a:lnTo>
                  <a:lnTo>
                    <a:pt x="132" y="116"/>
                  </a:lnTo>
                  <a:lnTo>
                    <a:pt x="134" y="116"/>
                  </a:lnTo>
                  <a:lnTo>
                    <a:pt x="135" y="114"/>
                  </a:lnTo>
                  <a:lnTo>
                    <a:pt x="137" y="114"/>
                  </a:lnTo>
                  <a:lnTo>
                    <a:pt x="139" y="114"/>
                  </a:lnTo>
                  <a:lnTo>
                    <a:pt x="141" y="112"/>
                  </a:lnTo>
                  <a:lnTo>
                    <a:pt x="143" y="112"/>
                  </a:lnTo>
                  <a:lnTo>
                    <a:pt x="145" y="110"/>
                  </a:lnTo>
                  <a:lnTo>
                    <a:pt x="147" y="110"/>
                  </a:lnTo>
                  <a:lnTo>
                    <a:pt x="149" y="109"/>
                  </a:lnTo>
                  <a:lnTo>
                    <a:pt x="151" y="107"/>
                  </a:lnTo>
                  <a:lnTo>
                    <a:pt x="153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8" y="103"/>
                  </a:lnTo>
                  <a:lnTo>
                    <a:pt x="160" y="101"/>
                  </a:lnTo>
                  <a:lnTo>
                    <a:pt x="162" y="99"/>
                  </a:lnTo>
                  <a:lnTo>
                    <a:pt x="164" y="97"/>
                  </a:lnTo>
                  <a:lnTo>
                    <a:pt x="166" y="95"/>
                  </a:lnTo>
                  <a:lnTo>
                    <a:pt x="168" y="93"/>
                  </a:lnTo>
                  <a:lnTo>
                    <a:pt x="170" y="91"/>
                  </a:lnTo>
                  <a:lnTo>
                    <a:pt x="172" y="89"/>
                  </a:lnTo>
                  <a:lnTo>
                    <a:pt x="174" y="88"/>
                  </a:lnTo>
                  <a:lnTo>
                    <a:pt x="177" y="84"/>
                  </a:lnTo>
                  <a:lnTo>
                    <a:pt x="177" y="82"/>
                  </a:lnTo>
                  <a:lnTo>
                    <a:pt x="179" y="80"/>
                  </a:lnTo>
                  <a:lnTo>
                    <a:pt x="181" y="78"/>
                  </a:lnTo>
                  <a:lnTo>
                    <a:pt x="181" y="76"/>
                  </a:lnTo>
                  <a:lnTo>
                    <a:pt x="185" y="72"/>
                  </a:lnTo>
                  <a:lnTo>
                    <a:pt x="185" y="70"/>
                  </a:lnTo>
                  <a:lnTo>
                    <a:pt x="187" y="69"/>
                  </a:lnTo>
                  <a:lnTo>
                    <a:pt x="187" y="67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91" y="61"/>
                  </a:lnTo>
                  <a:lnTo>
                    <a:pt x="191" y="59"/>
                  </a:lnTo>
                  <a:lnTo>
                    <a:pt x="193" y="57"/>
                  </a:lnTo>
                  <a:lnTo>
                    <a:pt x="193" y="55"/>
                  </a:lnTo>
                  <a:lnTo>
                    <a:pt x="195" y="53"/>
                  </a:lnTo>
                  <a:lnTo>
                    <a:pt x="195" y="51"/>
                  </a:lnTo>
                  <a:lnTo>
                    <a:pt x="196" y="49"/>
                  </a:lnTo>
                  <a:lnTo>
                    <a:pt x="196" y="46"/>
                  </a:lnTo>
                  <a:lnTo>
                    <a:pt x="198" y="44"/>
                  </a:lnTo>
                  <a:lnTo>
                    <a:pt x="198" y="42"/>
                  </a:lnTo>
                  <a:lnTo>
                    <a:pt x="200" y="40"/>
                  </a:lnTo>
                  <a:lnTo>
                    <a:pt x="200" y="36"/>
                  </a:lnTo>
                  <a:lnTo>
                    <a:pt x="202" y="34"/>
                  </a:lnTo>
                  <a:lnTo>
                    <a:pt x="202" y="32"/>
                  </a:lnTo>
                  <a:lnTo>
                    <a:pt x="204" y="29"/>
                  </a:lnTo>
                  <a:lnTo>
                    <a:pt x="204" y="27"/>
                  </a:lnTo>
                  <a:lnTo>
                    <a:pt x="206" y="25"/>
                  </a:lnTo>
                  <a:lnTo>
                    <a:pt x="206" y="21"/>
                  </a:lnTo>
                  <a:lnTo>
                    <a:pt x="208" y="19"/>
                  </a:lnTo>
                  <a:lnTo>
                    <a:pt x="208" y="15"/>
                  </a:lnTo>
                  <a:lnTo>
                    <a:pt x="210" y="13"/>
                  </a:lnTo>
                  <a:lnTo>
                    <a:pt x="210" y="9"/>
                  </a:lnTo>
                  <a:lnTo>
                    <a:pt x="212" y="8"/>
                  </a:lnTo>
                  <a:lnTo>
                    <a:pt x="212" y="4"/>
                  </a:lnTo>
                  <a:lnTo>
                    <a:pt x="214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3" name="Freeform 299"/>
            <p:cNvSpPr>
              <a:spLocks/>
            </p:cNvSpPr>
            <p:nvPr/>
          </p:nvSpPr>
          <p:spPr bwMode="auto">
            <a:xfrm>
              <a:off x="7191375" y="4545013"/>
              <a:ext cx="211138" cy="782638"/>
            </a:xfrm>
            <a:custGeom>
              <a:avLst/>
              <a:gdLst/>
              <a:ahLst/>
              <a:cxnLst>
                <a:cxn ang="0">
                  <a:pos x="1" y="487"/>
                </a:cxn>
                <a:cxn ang="0">
                  <a:pos x="3" y="478"/>
                </a:cxn>
                <a:cxn ang="0">
                  <a:pos x="7" y="466"/>
                </a:cxn>
                <a:cxn ang="0">
                  <a:pos x="9" y="455"/>
                </a:cxn>
                <a:cxn ang="0">
                  <a:pos x="13" y="443"/>
                </a:cxn>
                <a:cxn ang="0">
                  <a:pos x="15" y="432"/>
                </a:cxn>
                <a:cxn ang="0">
                  <a:pos x="19" y="419"/>
                </a:cxn>
                <a:cxn ang="0">
                  <a:pos x="21" y="405"/>
                </a:cxn>
                <a:cxn ang="0">
                  <a:pos x="24" y="392"/>
                </a:cxn>
                <a:cxn ang="0">
                  <a:pos x="26" y="379"/>
                </a:cxn>
                <a:cxn ang="0">
                  <a:pos x="30" y="365"/>
                </a:cxn>
                <a:cxn ang="0">
                  <a:pos x="32" y="350"/>
                </a:cxn>
                <a:cxn ang="0">
                  <a:pos x="36" y="335"/>
                </a:cxn>
                <a:cxn ang="0">
                  <a:pos x="38" y="320"/>
                </a:cxn>
                <a:cxn ang="0">
                  <a:pos x="41" y="304"/>
                </a:cxn>
                <a:cxn ang="0">
                  <a:pos x="43" y="287"/>
                </a:cxn>
                <a:cxn ang="0">
                  <a:pos x="47" y="272"/>
                </a:cxn>
                <a:cxn ang="0">
                  <a:pos x="49" y="257"/>
                </a:cxn>
                <a:cxn ang="0">
                  <a:pos x="53" y="240"/>
                </a:cxn>
                <a:cxn ang="0">
                  <a:pos x="55" y="224"/>
                </a:cxn>
                <a:cxn ang="0">
                  <a:pos x="59" y="207"/>
                </a:cxn>
                <a:cxn ang="0">
                  <a:pos x="61" y="192"/>
                </a:cxn>
                <a:cxn ang="0">
                  <a:pos x="64" y="177"/>
                </a:cxn>
                <a:cxn ang="0">
                  <a:pos x="66" y="162"/>
                </a:cxn>
                <a:cxn ang="0">
                  <a:pos x="70" y="146"/>
                </a:cxn>
                <a:cxn ang="0">
                  <a:pos x="72" y="131"/>
                </a:cxn>
                <a:cxn ang="0">
                  <a:pos x="76" y="118"/>
                </a:cxn>
                <a:cxn ang="0">
                  <a:pos x="78" y="102"/>
                </a:cxn>
                <a:cxn ang="0">
                  <a:pos x="82" y="89"/>
                </a:cxn>
                <a:cxn ang="0">
                  <a:pos x="83" y="78"/>
                </a:cxn>
                <a:cxn ang="0">
                  <a:pos x="87" y="66"/>
                </a:cxn>
                <a:cxn ang="0">
                  <a:pos x="89" y="55"/>
                </a:cxn>
                <a:cxn ang="0">
                  <a:pos x="93" y="45"/>
                </a:cxn>
                <a:cxn ang="0">
                  <a:pos x="97" y="36"/>
                </a:cxn>
                <a:cxn ang="0">
                  <a:pos x="99" y="28"/>
                </a:cxn>
                <a:cxn ang="0">
                  <a:pos x="102" y="21"/>
                </a:cxn>
                <a:cxn ang="0">
                  <a:pos x="104" y="15"/>
                </a:cxn>
                <a:cxn ang="0">
                  <a:pos x="108" y="9"/>
                </a:cxn>
                <a:cxn ang="0">
                  <a:pos x="112" y="3"/>
                </a:cxn>
                <a:cxn ang="0">
                  <a:pos x="118" y="0"/>
                </a:cxn>
                <a:cxn ang="0">
                  <a:pos x="123" y="2"/>
                </a:cxn>
                <a:cxn ang="0">
                  <a:pos x="131" y="7"/>
                </a:cxn>
              </a:cxnLst>
              <a:rect l="0" t="0" r="r" b="b"/>
              <a:pathLst>
                <a:path w="133" h="493">
                  <a:moveTo>
                    <a:pt x="0" y="493"/>
                  </a:moveTo>
                  <a:lnTo>
                    <a:pt x="0" y="491"/>
                  </a:lnTo>
                  <a:lnTo>
                    <a:pt x="1" y="487"/>
                  </a:lnTo>
                  <a:lnTo>
                    <a:pt x="1" y="483"/>
                  </a:lnTo>
                  <a:lnTo>
                    <a:pt x="3" y="480"/>
                  </a:lnTo>
                  <a:lnTo>
                    <a:pt x="3" y="478"/>
                  </a:lnTo>
                  <a:lnTo>
                    <a:pt x="5" y="474"/>
                  </a:lnTo>
                  <a:lnTo>
                    <a:pt x="5" y="470"/>
                  </a:lnTo>
                  <a:lnTo>
                    <a:pt x="7" y="466"/>
                  </a:lnTo>
                  <a:lnTo>
                    <a:pt x="7" y="462"/>
                  </a:lnTo>
                  <a:lnTo>
                    <a:pt x="9" y="459"/>
                  </a:lnTo>
                  <a:lnTo>
                    <a:pt x="9" y="455"/>
                  </a:lnTo>
                  <a:lnTo>
                    <a:pt x="11" y="451"/>
                  </a:lnTo>
                  <a:lnTo>
                    <a:pt x="11" y="447"/>
                  </a:lnTo>
                  <a:lnTo>
                    <a:pt x="13" y="443"/>
                  </a:lnTo>
                  <a:lnTo>
                    <a:pt x="13" y="440"/>
                  </a:lnTo>
                  <a:lnTo>
                    <a:pt x="15" y="436"/>
                  </a:lnTo>
                  <a:lnTo>
                    <a:pt x="15" y="432"/>
                  </a:lnTo>
                  <a:lnTo>
                    <a:pt x="17" y="428"/>
                  </a:lnTo>
                  <a:lnTo>
                    <a:pt x="17" y="424"/>
                  </a:lnTo>
                  <a:lnTo>
                    <a:pt x="19" y="419"/>
                  </a:lnTo>
                  <a:lnTo>
                    <a:pt x="19" y="415"/>
                  </a:lnTo>
                  <a:lnTo>
                    <a:pt x="21" y="411"/>
                  </a:lnTo>
                  <a:lnTo>
                    <a:pt x="21" y="405"/>
                  </a:lnTo>
                  <a:lnTo>
                    <a:pt x="22" y="402"/>
                  </a:lnTo>
                  <a:lnTo>
                    <a:pt x="22" y="398"/>
                  </a:lnTo>
                  <a:lnTo>
                    <a:pt x="24" y="392"/>
                  </a:lnTo>
                  <a:lnTo>
                    <a:pt x="24" y="388"/>
                  </a:lnTo>
                  <a:lnTo>
                    <a:pt x="26" y="384"/>
                  </a:lnTo>
                  <a:lnTo>
                    <a:pt x="26" y="379"/>
                  </a:lnTo>
                  <a:lnTo>
                    <a:pt x="28" y="375"/>
                  </a:lnTo>
                  <a:lnTo>
                    <a:pt x="28" y="369"/>
                  </a:lnTo>
                  <a:lnTo>
                    <a:pt x="30" y="365"/>
                  </a:lnTo>
                  <a:lnTo>
                    <a:pt x="30" y="360"/>
                  </a:lnTo>
                  <a:lnTo>
                    <a:pt x="32" y="354"/>
                  </a:lnTo>
                  <a:lnTo>
                    <a:pt x="32" y="350"/>
                  </a:lnTo>
                  <a:lnTo>
                    <a:pt x="34" y="344"/>
                  </a:lnTo>
                  <a:lnTo>
                    <a:pt x="34" y="341"/>
                  </a:lnTo>
                  <a:lnTo>
                    <a:pt x="36" y="335"/>
                  </a:lnTo>
                  <a:lnTo>
                    <a:pt x="36" y="329"/>
                  </a:lnTo>
                  <a:lnTo>
                    <a:pt x="38" y="325"/>
                  </a:lnTo>
                  <a:lnTo>
                    <a:pt x="38" y="320"/>
                  </a:lnTo>
                  <a:lnTo>
                    <a:pt x="40" y="314"/>
                  </a:lnTo>
                  <a:lnTo>
                    <a:pt x="40" y="308"/>
                  </a:lnTo>
                  <a:lnTo>
                    <a:pt x="41" y="304"/>
                  </a:lnTo>
                  <a:lnTo>
                    <a:pt x="41" y="299"/>
                  </a:lnTo>
                  <a:lnTo>
                    <a:pt x="43" y="293"/>
                  </a:lnTo>
                  <a:lnTo>
                    <a:pt x="43" y="287"/>
                  </a:lnTo>
                  <a:lnTo>
                    <a:pt x="45" y="283"/>
                  </a:lnTo>
                  <a:lnTo>
                    <a:pt x="45" y="278"/>
                  </a:lnTo>
                  <a:lnTo>
                    <a:pt x="47" y="272"/>
                  </a:lnTo>
                  <a:lnTo>
                    <a:pt x="47" y="266"/>
                  </a:lnTo>
                  <a:lnTo>
                    <a:pt x="49" y="261"/>
                  </a:lnTo>
                  <a:lnTo>
                    <a:pt x="49" y="257"/>
                  </a:lnTo>
                  <a:lnTo>
                    <a:pt x="51" y="251"/>
                  </a:lnTo>
                  <a:lnTo>
                    <a:pt x="51" y="245"/>
                  </a:lnTo>
                  <a:lnTo>
                    <a:pt x="53" y="240"/>
                  </a:lnTo>
                  <a:lnTo>
                    <a:pt x="53" y="234"/>
                  </a:lnTo>
                  <a:lnTo>
                    <a:pt x="55" y="230"/>
                  </a:lnTo>
                  <a:lnTo>
                    <a:pt x="55" y="224"/>
                  </a:lnTo>
                  <a:lnTo>
                    <a:pt x="57" y="219"/>
                  </a:lnTo>
                  <a:lnTo>
                    <a:pt x="57" y="213"/>
                  </a:lnTo>
                  <a:lnTo>
                    <a:pt x="59" y="207"/>
                  </a:lnTo>
                  <a:lnTo>
                    <a:pt x="59" y="203"/>
                  </a:lnTo>
                  <a:lnTo>
                    <a:pt x="61" y="198"/>
                  </a:lnTo>
                  <a:lnTo>
                    <a:pt x="61" y="192"/>
                  </a:lnTo>
                  <a:lnTo>
                    <a:pt x="62" y="186"/>
                  </a:lnTo>
                  <a:lnTo>
                    <a:pt x="62" y="182"/>
                  </a:lnTo>
                  <a:lnTo>
                    <a:pt x="64" y="177"/>
                  </a:lnTo>
                  <a:lnTo>
                    <a:pt x="64" y="171"/>
                  </a:lnTo>
                  <a:lnTo>
                    <a:pt x="66" y="165"/>
                  </a:lnTo>
                  <a:lnTo>
                    <a:pt x="66" y="162"/>
                  </a:lnTo>
                  <a:lnTo>
                    <a:pt x="68" y="156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1"/>
                  </a:lnTo>
                  <a:lnTo>
                    <a:pt x="72" y="137"/>
                  </a:lnTo>
                  <a:lnTo>
                    <a:pt x="72" y="131"/>
                  </a:lnTo>
                  <a:lnTo>
                    <a:pt x="74" y="127"/>
                  </a:lnTo>
                  <a:lnTo>
                    <a:pt x="74" y="122"/>
                  </a:lnTo>
                  <a:lnTo>
                    <a:pt x="76" y="118"/>
                  </a:lnTo>
                  <a:lnTo>
                    <a:pt x="76" y="112"/>
                  </a:lnTo>
                  <a:lnTo>
                    <a:pt x="78" y="108"/>
                  </a:lnTo>
                  <a:lnTo>
                    <a:pt x="78" y="102"/>
                  </a:lnTo>
                  <a:lnTo>
                    <a:pt x="80" y="99"/>
                  </a:lnTo>
                  <a:lnTo>
                    <a:pt x="80" y="95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3" y="82"/>
                  </a:lnTo>
                  <a:lnTo>
                    <a:pt x="83" y="78"/>
                  </a:lnTo>
                  <a:lnTo>
                    <a:pt x="85" y="74"/>
                  </a:lnTo>
                  <a:lnTo>
                    <a:pt x="85" y="70"/>
                  </a:lnTo>
                  <a:lnTo>
                    <a:pt x="87" y="66"/>
                  </a:lnTo>
                  <a:lnTo>
                    <a:pt x="87" y="62"/>
                  </a:lnTo>
                  <a:lnTo>
                    <a:pt x="89" y="59"/>
                  </a:lnTo>
                  <a:lnTo>
                    <a:pt x="89" y="55"/>
                  </a:lnTo>
                  <a:lnTo>
                    <a:pt x="91" y="51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2"/>
                  </a:lnTo>
                  <a:lnTo>
                    <a:pt x="95" y="40"/>
                  </a:lnTo>
                  <a:lnTo>
                    <a:pt x="97" y="36"/>
                  </a:lnTo>
                  <a:lnTo>
                    <a:pt x="97" y="32"/>
                  </a:lnTo>
                  <a:lnTo>
                    <a:pt x="99" y="30"/>
                  </a:lnTo>
                  <a:lnTo>
                    <a:pt x="99" y="28"/>
                  </a:lnTo>
                  <a:lnTo>
                    <a:pt x="101" y="24"/>
                  </a:lnTo>
                  <a:lnTo>
                    <a:pt x="101" y="22"/>
                  </a:lnTo>
                  <a:lnTo>
                    <a:pt x="102" y="21"/>
                  </a:lnTo>
                  <a:lnTo>
                    <a:pt x="102" y="19"/>
                  </a:lnTo>
                  <a:lnTo>
                    <a:pt x="104" y="17"/>
                  </a:lnTo>
                  <a:lnTo>
                    <a:pt x="104" y="15"/>
                  </a:lnTo>
                  <a:lnTo>
                    <a:pt x="106" y="13"/>
                  </a:lnTo>
                  <a:lnTo>
                    <a:pt x="106" y="11"/>
                  </a:lnTo>
                  <a:lnTo>
                    <a:pt x="108" y="9"/>
                  </a:lnTo>
                  <a:lnTo>
                    <a:pt x="108" y="7"/>
                  </a:lnTo>
                  <a:lnTo>
                    <a:pt x="110" y="5"/>
                  </a:lnTo>
                  <a:lnTo>
                    <a:pt x="112" y="3"/>
                  </a:lnTo>
                  <a:lnTo>
                    <a:pt x="114" y="2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3" y="2"/>
                  </a:lnTo>
                  <a:lnTo>
                    <a:pt x="125" y="2"/>
                  </a:lnTo>
                  <a:lnTo>
                    <a:pt x="127" y="3"/>
                  </a:lnTo>
                  <a:lnTo>
                    <a:pt x="131" y="7"/>
                  </a:lnTo>
                  <a:lnTo>
                    <a:pt x="131" y="9"/>
                  </a:lnTo>
                  <a:lnTo>
                    <a:pt x="133" y="11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4" name="Freeform 300"/>
            <p:cNvSpPr>
              <a:spLocks/>
            </p:cNvSpPr>
            <p:nvPr/>
          </p:nvSpPr>
          <p:spPr bwMode="auto">
            <a:xfrm>
              <a:off x="7402513" y="4562476"/>
              <a:ext cx="193675" cy="83185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10"/>
                </a:cxn>
                <a:cxn ang="0">
                  <a:pos x="8" y="17"/>
                </a:cxn>
                <a:cxn ang="0">
                  <a:pos x="10" y="27"/>
                </a:cxn>
                <a:cxn ang="0">
                  <a:pos x="13" y="34"/>
                </a:cxn>
                <a:cxn ang="0">
                  <a:pos x="15" y="46"/>
                </a:cxn>
                <a:cxn ang="0">
                  <a:pos x="19" y="57"/>
                </a:cxn>
                <a:cxn ang="0">
                  <a:pos x="21" y="69"/>
                </a:cxn>
                <a:cxn ang="0">
                  <a:pos x="25" y="80"/>
                </a:cxn>
                <a:cxn ang="0">
                  <a:pos x="27" y="93"/>
                </a:cxn>
                <a:cxn ang="0">
                  <a:pos x="30" y="107"/>
                </a:cxn>
                <a:cxn ang="0">
                  <a:pos x="32" y="122"/>
                </a:cxn>
                <a:cxn ang="0">
                  <a:pos x="36" y="137"/>
                </a:cxn>
                <a:cxn ang="0">
                  <a:pos x="38" y="152"/>
                </a:cxn>
                <a:cxn ang="0">
                  <a:pos x="42" y="168"/>
                </a:cxn>
                <a:cxn ang="0">
                  <a:pos x="44" y="183"/>
                </a:cxn>
                <a:cxn ang="0">
                  <a:pos x="48" y="198"/>
                </a:cxn>
                <a:cxn ang="0">
                  <a:pos x="50" y="215"/>
                </a:cxn>
                <a:cxn ang="0">
                  <a:pos x="53" y="231"/>
                </a:cxn>
                <a:cxn ang="0">
                  <a:pos x="55" y="248"/>
                </a:cxn>
                <a:cxn ang="0">
                  <a:pos x="59" y="263"/>
                </a:cxn>
                <a:cxn ang="0">
                  <a:pos x="61" y="278"/>
                </a:cxn>
                <a:cxn ang="0">
                  <a:pos x="65" y="295"/>
                </a:cxn>
                <a:cxn ang="0">
                  <a:pos x="67" y="311"/>
                </a:cxn>
                <a:cxn ang="0">
                  <a:pos x="70" y="326"/>
                </a:cxn>
                <a:cxn ang="0">
                  <a:pos x="72" y="341"/>
                </a:cxn>
                <a:cxn ang="0">
                  <a:pos x="76" y="354"/>
                </a:cxn>
                <a:cxn ang="0">
                  <a:pos x="78" y="370"/>
                </a:cxn>
                <a:cxn ang="0">
                  <a:pos x="82" y="383"/>
                </a:cxn>
                <a:cxn ang="0">
                  <a:pos x="84" y="396"/>
                </a:cxn>
                <a:cxn ang="0">
                  <a:pos x="88" y="410"/>
                </a:cxn>
                <a:cxn ang="0">
                  <a:pos x="90" y="423"/>
                </a:cxn>
                <a:cxn ang="0">
                  <a:pos x="93" y="434"/>
                </a:cxn>
                <a:cxn ang="0">
                  <a:pos x="97" y="446"/>
                </a:cxn>
                <a:cxn ang="0">
                  <a:pos x="99" y="457"/>
                </a:cxn>
                <a:cxn ang="0">
                  <a:pos x="103" y="467"/>
                </a:cxn>
                <a:cxn ang="0">
                  <a:pos x="105" y="478"/>
                </a:cxn>
                <a:cxn ang="0">
                  <a:pos x="109" y="488"/>
                </a:cxn>
                <a:cxn ang="0">
                  <a:pos x="111" y="495"/>
                </a:cxn>
                <a:cxn ang="0">
                  <a:pos x="114" y="505"/>
                </a:cxn>
                <a:cxn ang="0">
                  <a:pos x="116" y="512"/>
                </a:cxn>
                <a:cxn ang="0">
                  <a:pos x="120" y="520"/>
                </a:cxn>
              </a:cxnLst>
              <a:rect l="0" t="0" r="r" b="b"/>
              <a:pathLst>
                <a:path w="122" h="52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6" y="11"/>
                  </a:lnTo>
                  <a:lnTo>
                    <a:pt x="6" y="15"/>
                  </a:lnTo>
                  <a:lnTo>
                    <a:pt x="8" y="17"/>
                  </a:lnTo>
                  <a:lnTo>
                    <a:pt x="8" y="21"/>
                  </a:lnTo>
                  <a:lnTo>
                    <a:pt x="10" y="23"/>
                  </a:lnTo>
                  <a:lnTo>
                    <a:pt x="10" y="27"/>
                  </a:lnTo>
                  <a:lnTo>
                    <a:pt x="11" y="29"/>
                  </a:lnTo>
                  <a:lnTo>
                    <a:pt x="11" y="32"/>
                  </a:lnTo>
                  <a:lnTo>
                    <a:pt x="13" y="34"/>
                  </a:lnTo>
                  <a:lnTo>
                    <a:pt x="13" y="38"/>
                  </a:lnTo>
                  <a:lnTo>
                    <a:pt x="15" y="42"/>
                  </a:lnTo>
                  <a:lnTo>
                    <a:pt x="15" y="46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9" y="57"/>
                  </a:lnTo>
                  <a:lnTo>
                    <a:pt x="19" y="61"/>
                  </a:lnTo>
                  <a:lnTo>
                    <a:pt x="21" y="65"/>
                  </a:lnTo>
                  <a:lnTo>
                    <a:pt x="21" y="69"/>
                  </a:lnTo>
                  <a:lnTo>
                    <a:pt x="23" y="72"/>
                  </a:lnTo>
                  <a:lnTo>
                    <a:pt x="23" y="76"/>
                  </a:lnTo>
                  <a:lnTo>
                    <a:pt x="25" y="80"/>
                  </a:lnTo>
                  <a:lnTo>
                    <a:pt x="25" y="86"/>
                  </a:lnTo>
                  <a:lnTo>
                    <a:pt x="27" y="90"/>
                  </a:lnTo>
                  <a:lnTo>
                    <a:pt x="27" y="93"/>
                  </a:lnTo>
                  <a:lnTo>
                    <a:pt x="29" y="99"/>
                  </a:lnTo>
                  <a:lnTo>
                    <a:pt x="29" y="103"/>
                  </a:lnTo>
                  <a:lnTo>
                    <a:pt x="30" y="107"/>
                  </a:lnTo>
                  <a:lnTo>
                    <a:pt x="30" y="112"/>
                  </a:lnTo>
                  <a:lnTo>
                    <a:pt x="32" y="116"/>
                  </a:lnTo>
                  <a:lnTo>
                    <a:pt x="32" y="122"/>
                  </a:lnTo>
                  <a:lnTo>
                    <a:pt x="34" y="128"/>
                  </a:lnTo>
                  <a:lnTo>
                    <a:pt x="34" y="131"/>
                  </a:lnTo>
                  <a:lnTo>
                    <a:pt x="36" y="137"/>
                  </a:lnTo>
                  <a:lnTo>
                    <a:pt x="36" y="141"/>
                  </a:lnTo>
                  <a:lnTo>
                    <a:pt x="38" y="147"/>
                  </a:lnTo>
                  <a:lnTo>
                    <a:pt x="38" y="152"/>
                  </a:lnTo>
                  <a:lnTo>
                    <a:pt x="40" y="156"/>
                  </a:lnTo>
                  <a:lnTo>
                    <a:pt x="40" y="162"/>
                  </a:lnTo>
                  <a:lnTo>
                    <a:pt x="42" y="168"/>
                  </a:lnTo>
                  <a:lnTo>
                    <a:pt x="42" y="173"/>
                  </a:lnTo>
                  <a:lnTo>
                    <a:pt x="44" y="177"/>
                  </a:lnTo>
                  <a:lnTo>
                    <a:pt x="44" y="183"/>
                  </a:lnTo>
                  <a:lnTo>
                    <a:pt x="46" y="189"/>
                  </a:lnTo>
                  <a:lnTo>
                    <a:pt x="46" y="194"/>
                  </a:lnTo>
                  <a:lnTo>
                    <a:pt x="48" y="198"/>
                  </a:lnTo>
                  <a:lnTo>
                    <a:pt x="48" y="204"/>
                  </a:lnTo>
                  <a:lnTo>
                    <a:pt x="50" y="210"/>
                  </a:lnTo>
                  <a:lnTo>
                    <a:pt x="50" y="215"/>
                  </a:lnTo>
                  <a:lnTo>
                    <a:pt x="51" y="221"/>
                  </a:lnTo>
                  <a:lnTo>
                    <a:pt x="51" y="225"/>
                  </a:lnTo>
                  <a:lnTo>
                    <a:pt x="53" y="231"/>
                  </a:lnTo>
                  <a:lnTo>
                    <a:pt x="53" y="236"/>
                  </a:lnTo>
                  <a:lnTo>
                    <a:pt x="55" y="242"/>
                  </a:lnTo>
                  <a:lnTo>
                    <a:pt x="55" y="248"/>
                  </a:lnTo>
                  <a:lnTo>
                    <a:pt x="57" y="253"/>
                  </a:lnTo>
                  <a:lnTo>
                    <a:pt x="57" y="257"/>
                  </a:lnTo>
                  <a:lnTo>
                    <a:pt x="59" y="263"/>
                  </a:lnTo>
                  <a:lnTo>
                    <a:pt x="59" y="269"/>
                  </a:lnTo>
                  <a:lnTo>
                    <a:pt x="61" y="274"/>
                  </a:lnTo>
                  <a:lnTo>
                    <a:pt x="61" y="278"/>
                  </a:lnTo>
                  <a:lnTo>
                    <a:pt x="63" y="284"/>
                  </a:lnTo>
                  <a:lnTo>
                    <a:pt x="63" y="290"/>
                  </a:lnTo>
                  <a:lnTo>
                    <a:pt x="65" y="295"/>
                  </a:lnTo>
                  <a:lnTo>
                    <a:pt x="65" y="299"/>
                  </a:lnTo>
                  <a:lnTo>
                    <a:pt x="67" y="305"/>
                  </a:lnTo>
                  <a:lnTo>
                    <a:pt x="67" y="311"/>
                  </a:lnTo>
                  <a:lnTo>
                    <a:pt x="69" y="316"/>
                  </a:lnTo>
                  <a:lnTo>
                    <a:pt x="69" y="320"/>
                  </a:lnTo>
                  <a:lnTo>
                    <a:pt x="70" y="326"/>
                  </a:lnTo>
                  <a:lnTo>
                    <a:pt x="70" y="331"/>
                  </a:lnTo>
                  <a:lnTo>
                    <a:pt x="72" y="335"/>
                  </a:lnTo>
                  <a:lnTo>
                    <a:pt x="72" y="341"/>
                  </a:lnTo>
                  <a:lnTo>
                    <a:pt x="74" y="345"/>
                  </a:lnTo>
                  <a:lnTo>
                    <a:pt x="74" y="351"/>
                  </a:lnTo>
                  <a:lnTo>
                    <a:pt x="76" y="354"/>
                  </a:lnTo>
                  <a:lnTo>
                    <a:pt x="76" y="360"/>
                  </a:lnTo>
                  <a:lnTo>
                    <a:pt x="78" y="366"/>
                  </a:lnTo>
                  <a:lnTo>
                    <a:pt x="78" y="370"/>
                  </a:lnTo>
                  <a:lnTo>
                    <a:pt x="80" y="373"/>
                  </a:lnTo>
                  <a:lnTo>
                    <a:pt x="80" y="379"/>
                  </a:lnTo>
                  <a:lnTo>
                    <a:pt x="82" y="383"/>
                  </a:lnTo>
                  <a:lnTo>
                    <a:pt x="82" y="389"/>
                  </a:lnTo>
                  <a:lnTo>
                    <a:pt x="84" y="392"/>
                  </a:lnTo>
                  <a:lnTo>
                    <a:pt x="84" y="396"/>
                  </a:lnTo>
                  <a:lnTo>
                    <a:pt x="86" y="402"/>
                  </a:lnTo>
                  <a:lnTo>
                    <a:pt x="86" y="406"/>
                  </a:lnTo>
                  <a:lnTo>
                    <a:pt x="88" y="410"/>
                  </a:lnTo>
                  <a:lnTo>
                    <a:pt x="88" y="413"/>
                  </a:lnTo>
                  <a:lnTo>
                    <a:pt x="90" y="419"/>
                  </a:lnTo>
                  <a:lnTo>
                    <a:pt x="90" y="423"/>
                  </a:lnTo>
                  <a:lnTo>
                    <a:pt x="91" y="427"/>
                  </a:lnTo>
                  <a:lnTo>
                    <a:pt x="91" y="431"/>
                  </a:lnTo>
                  <a:lnTo>
                    <a:pt x="93" y="434"/>
                  </a:lnTo>
                  <a:lnTo>
                    <a:pt x="93" y="438"/>
                  </a:lnTo>
                  <a:lnTo>
                    <a:pt x="95" y="442"/>
                  </a:lnTo>
                  <a:lnTo>
                    <a:pt x="97" y="446"/>
                  </a:lnTo>
                  <a:lnTo>
                    <a:pt x="97" y="450"/>
                  </a:lnTo>
                  <a:lnTo>
                    <a:pt x="99" y="453"/>
                  </a:lnTo>
                  <a:lnTo>
                    <a:pt x="99" y="457"/>
                  </a:lnTo>
                  <a:lnTo>
                    <a:pt x="101" y="461"/>
                  </a:lnTo>
                  <a:lnTo>
                    <a:pt x="101" y="465"/>
                  </a:lnTo>
                  <a:lnTo>
                    <a:pt x="103" y="467"/>
                  </a:lnTo>
                  <a:lnTo>
                    <a:pt x="103" y="471"/>
                  </a:lnTo>
                  <a:lnTo>
                    <a:pt x="105" y="474"/>
                  </a:lnTo>
                  <a:lnTo>
                    <a:pt x="105" y="478"/>
                  </a:lnTo>
                  <a:lnTo>
                    <a:pt x="107" y="480"/>
                  </a:lnTo>
                  <a:lnTo>
                    <a:pt x="107" y="484"/>
                  </a:lnTo>
                  <a:lnTo>
                    <a:pt x="109" y="488"/>
                  </a:lnTo>
                  <a:lnTo>
                    <a:pt x="109" y="490"/>
                  </a:lnTo>
                  <a:lnTo>
                    <a:pt x="111" y="493"/>
                  </a:lnTo>
                  <a:lnTo>
                    <a:pt x="111" y="495"/>
                  </a:lnTo>
                  <a:lnTo>
                    <a:pt x="112" y="499"/>
                  </a:lnTo>
                  <a:lnTo>
                    <a:pt x="112" y="501"/>
                  </a:lnTo>
                  <a:lnTo>
                    <a:pt x="114" y="505"/>
                  </a:lnTo>
                  <a:lnTo>
                    <a:pt x="114" y="507"/>
                  </a:lnTo>
                  <a:lnTo>
                    <a:pt x="116" y="511"/>
                  </a:lnTo>
                  <a:lnTo>
                    <a:pt x="116" y="512"/>
                  </a:lnTo>
                  <a:lnTo>
                    <a:pt x="118" y="514"/>
                  </a:lnTo>
                  <a:lnTo>
                    <a:pt x="118" y="518"/>
                  </a:lnTo>
                  <a:lnTo>
                    <a:pt x="120" y="520"/>
                  </a:lnTo>
                  <a:lnTo>
                    <a:pt x="120" y="522"/>
                  </a:lnTo>
                  <a:lnTo>
                    <a:pt x="122" y="524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5" name="Freeform 301"/>
            <p:cNvSpPr>
              <a:spLocks/>
            </p:cNvSpPr>
            <p:nvPr/>
          </p:nvSpPr>
          <p:spPr bwMode="auto">
            <a:xfrm>
              <a:off x="7596188" y="5394326"/>
              <a:ext cx="360363" cy="12700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4" y="11"/>
                </a:cxn>
                <a:cxn ang="0">
                  <a:pos x="8" y="17"/>
                </a:cxn>
                <a:cxn ang="0">
                  <a:pos x="9" y="23"/>
                </a:cxn>
                <a:cxn ang="0">
                  <a:pos x="13" y="28"/>
                </a:cxn>
                <a:cxn ang="0">
                  <a:pos x="17" y="36"/>
                </a:cxn>
                <a:cxn ang="0">
                  <a:pos x="23" y="44"/>
                </a:cxn>
                <a:cxn ang="0">
                  <a:pos x="29" y="51"/>
                </a:cxn>
                <a:cxn ang="0">
                  <a:pos x="34" y="57"/>
                </a:cxn>
                <a:cxn ang="0">
                  <a:pos x="40" y="61"/>
                </a:cxn>
                <a:cxn ang="0">
                  <a:pos x="46" y="67"/>
                </a:cxn>
                <a:cxn ang="0">
                  <a:pos x="51" y="68"/>
                </a:cxn>
                <a:cxn ang="0">
                  <a:pos x="57" y="72"/>
                </a:cxn>
                <a:cxn ang="0">
                  <a:pos x="63" y="74"/>
                </a:cxn>
                <a:cxn ang="0">
                  <a:pos x="69" y="76"/>
                </a:cxn>
                <a:cxn ang="0">
                  <a:pos x="74" y="76"/>
                </a:cxn>
                <a:cxn ang="0">
                  <a:pos x="80" y="78"/>
                </a:cxn>
                <a:cxn ang="0">
                  <a:pos x="86" y="78"/>
                </a:cxn>
                <a:cxn ang="0">
                  <a:pos x="91" y="80"/>
                </a:cxn>
                <a:cxn ang="0">
                  <a:pos x="97" y="80"/>
                </a:cxn>
                <a:cxn ang="0">
                  <a:pos x="103" y="80"/>
                </a:cxn>
                <a:cxn ang="0">
                  <a:pos x="109" y="80"/>
                </a:cxn>
                <a:cxn ang="0">
                  <a:pos x="114" y="80"/>
                </a:cxn>
                <a:cxn ang="0">
                  <a:pos x="120" y="80"/>
                </a:cxn>
                <a:cxn ang="0">
                  <a:pos x="126" y="80"/>
                </a:cxn>
                <a:cxn ang="0">
                  <a:pos x="131" y="80"/>
                </a:cxn>
                <a:cxn ang="0">
                  <a:pos x="137" y="80"/>
                </a:cxn>
                <a:cxn ang="0">
                  <a:pos x="143" y="80"/>
                </a:cxn>
                <a:cxn ang="0">
                  <a:pos x="149" y="80"/>
                </a:cxn>
                <a:cxn ang="0">
                  <a:pos x="154" y="80"/>
                </a:cxn>
                <a:cxn ang="0">
                  <a:pos x="160" y="80"/>
                </a:cxn>
                <a:cxn ang="0">
                  <a:pos x="166" y="80"/>
                </a:cxn>
                <a:cxn ang="0">
                  <a:pos x="171" y="80"/>
                </a:cxn>
                <a:cxn ang="0">
                  <a:pos x="177" y="80"/>
                </a:cxn>
                <a:cxn ang="0">
                  <a:pos x="183" y="80"/>
                </a:cxn>
                <a:cxn ang="0">
                  <a:pos x="189" y="80"/>
                </a:cxn>
                <a:cxn ang="0">
                  <a:pos x="194" y="80"/>
                </a:cxn>
                <a:cxn ang="0">
                  <a:pos x="200" y="80"/>
                </a:cxn>
                <a:cxn ang="0">
                  <a:pos x="206" y="80"/>
                </a:cxn>
                <a:cxn ang="0">
                  <a:pos x="211" y="80"/>
                </a:cxn>
                <a:cxn ang="0">
                  <a:pos x="217" y="80"/>
                </a:cxn>
                <a:cxn ang="0">
                  <a:pos x="223" y="80"/>
                </a:cxn>
              </a:cxnLst>
              <a:rect l="0" t="0" r="r" b="b"/>
              <a:pathLst>
                <a:path w="227" h="80">
                  <a:moveTo>
                    <a:pt x="0" y="0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2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5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9" y="21"/>
                  </a:lnTo>
                  <a:lnTo>
                    <a:pt x="9" y="23"/>
                  </a:lnTo>
                  <a:lnTo>
                    <a:pt x="11" y="25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21" y="40"/>
                  </a:lnTo>
                  <a:lnTo>
                    <a:pt x="21" y="42"/>
                  </a:lnTo>
                  <a:lnTo>
                    <a:pt x="23" y="44"/>
                  </a:lnTo>
                  <a:lnTo>
                    <a:pt x="27" y="47"/>
                  </a:lnTo>
                  <a:lnTo>
                    <a:pt x="27" y="49"/>
                  </a:lnTo>
                  <a:lnTo>
                    <a:pt x="29" y="51"/>
                  </a:lnTo>
                  <a:lnTo>
                    <a:pt x="30" y="53"/>
                  </a:lnTo>
                  <a:lnTo>
                    <a:pt x="32" y="55"/>
                  </a:lnTo>
                  <a:lnTo>
                    <a:pt x="34" y="57"/>
                  </a:lnTo>
                  <a:lnTo>
                    <a:pt x="36" y="59"/>
                  </a:lnTo>
                  <a:lnTo>
                    <a:pt x="38" y="61"/>
                  </a:lnTo>
                  <a:lnTo>
                    <a:pt x="40" y="61"/>
                  </a:lnTo>
                  <a:lnTo>
                    <a:pt x="42" y="63"/>
                  </a:lnTo>
                  <a:lnTo>
                    <a:pt x="44" y="65"/>
                  </a:lnTo>
                  <a:lnTo>
                    <a:pt x="46" y="67"/>
                  </a:lnTo>
                  <a:lnTo>
                    <a:pt x="48" y="67"/>
                  </a:lnTo>
                  <a:lnTo>
                    <a:pt x="49" y="68"/>
                  </a:lnTo>
                  <a:lnTo>
                    <a:pt x="51" y="68"/>
                  </a:lnTo>
                  <a:lnTo>
                    <a:pt x="53" y="70"/>
                  </a:lnTo>
                  <a:lnTo>
                    <a:pt x="55" y="70"/>
                  </a:lnTo>
                  <a:lnTo>
                    <a:pt x="57" y="72"/>
                  </a:lnTo>
                  <a:lnTo>
                    <a:pt x="59" y="72"/>
                  </a:lnTo>
                  <a:lnTo>
                    <a:pt x="61" y="72"/>
                  </a:lnTo>
                  <a:lnTo>
                    <a:pt x="63" y="74"/>
                  </a:lnTo>
                  <a:lnTo>
                    <a:pt x="65" y="74"/>
                  </a:lnTo>
                  <a:lnTo>
                    <a:pt x="67" y="74"/>
                  </a:lnTo>
                  <a:lnTo>
                    <a:pt x="69" y="76"/>
                  </a:lnTo>
                  <a:lnTo>
                    <a:pt x="70" y="76"/>
                  </a:lnTo>
                  <a:lnTo>
                    <a:pt x="72" y="76"/>
                  </a:lnTo>
                  <a:lnTo>
                    <a:pt x="74" y="76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2" y="78"/>
                  </a:lnTo>
                  <a:lnTo>
                    <a:pt x="84" y="78"/>
                  </a:lnTo>
                  <a:lnTo>
                    <a:pt x="86" y="78"/>
                  </a:lnTo>
                  <a:lnTo>
                    <a:pt x="88" y="78"/>
                  </a:lnTo>
                  <a:lnTo>
                    <a:pt x="90" y="78"/>
                  </a:lnTo>
                  <a:lnTo>
                    <a:pt x="91" y="80"/>
                  </a:lnTo>
                  <a:lnTo>
                    <a:pt x="93" y="80"/>
                  </a:lnTo>
                  <a:lnTo>
                    <a:pt x="95" y="80"/>
                  </a:lnTo>
                  <a:lnTo>
                    <a:pt x="97" y="80"/>
                  </a:lnTo>
                  <a:lnTo>
                    <a:pt x="99" y="80"/>
                  </a:lnTo>
                  <a:lnTo>
                    <a:pt x="101" y="80"/>
                  </a:lnTo>
                  <a:lnTo>
                    <a:pt x="103" y="80"/>
                  </a:lnTo>
                  <a:lnTo>
                    <a:pt x="105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10" y="80"/>
                  </a:lnTo>
                  <a:lnTo>
                    <a:pt x="112" y="80"/>
                  </a:lnTo>
                  <a:lnTo>
                    <a:pt x="114" y="80"/>
                  </a:lnTo>
                  <a:lnTo>
                    <a:pt x="116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2" y="80"/>
                  </a:lnTo>
                  <a:lnTo>
                    <a:pt x="124" y="80"/>
                  </a:lnTo>
                  <a:lnTo>
                    <a:pt x="126" y="80"/>
                  </a:lnTo>
                  <a:lnTo>
                    <a:pt x="128" y="80"/>
                  </a:lnTo>
                  <a:lnTo>
                    <a:pt x="130" y="80"/>
                  </a:lnTo>
                  <a:lnTo>
                    <a:pt x="131" y="80"/>
                  </a:lnTo>
                  <a:lnTo>
                    <a:pt x="133" y="80"/>
                  </a:lnTo>
                  <a:lnTo>
                    <a:pt x="135" y="80"/>
                  </a:lnTo>
                  <a:lnTo>
                    <a:pt x="137" y="80"/>
                  </a:lnTo>
                  <a:lnTo>
                    <a:pt x="139" y="80"/>
                  </a:lnTo>
                  <a:lnTo>
                    <a:pt x="141" y="80"/>
                  </a:lnTo>
                  <a:lnTo>
                    <a:pt x="143" y="80"/>
                  </a:lnTo>
                  <a:lnTo>
                    <a:pt x="145" y="80"/>
                  </a:lnTo>
                  <a:lnTo>
                    <a:pt x="147" y="80"/>
                  </a:lnTo>
                  <a:lnTo>
                    <a:pt x="149" y="80"/>
                  </a:lnTo>
                  <a:lnTo>
                    <a:pt x="151" y="80"/>
                  </a:lnTo>
                  <a:lnTo>
                    <a:pt x="152" y="80"/>
                  </a:lnTo>
                  <a:lnTo>
                    <a:pt x="154" y="80"/>
                  </a:lnTo>
                  <a:lnTo>
                    <a:pt x="156" y="80"/>
                  </a:lnTo>
                  <a:lnTo>
                    <a:pt x="158" y="80"/>
                  </a:lnTo>
                  <a:lnTo>
                    <a:pt x="160" y="80"/>
                  </a:lnTo>
                  <a:lnTo>
                    <a:pt x="162" y="80"/>
                  </a:lnTo>
                  <a:lnTo>
                    <a:pt x="164" y="80"/>
                  </a:lnTo>
                  <a:lnTo>
                    <a:pt x="166" y="80"/>
                  </a:lnTo>
                  <a:lnTo>
                    <a:pt x="168" y="80"/>
                  </a:lnTo>
                  <a:lnTo>
                    <a:pt x="170" y="80"/>
                  </a:lnTo>
                  <a:lnTo>
                    <a:pt x="171" y="80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7" y="80"/>
                  </a:lnTo>
                  <a:lnTo>
                    <a:pt x="179" y="80"/>
                  </a:lnTo>
                  <a:lnTo>
                    <a:pt x="181" y="80"/>
                  </a:lnTo>
                  <a:lnTo>
                    <a:pt x="183" y="80"/>
                  </a:lnTo>
                  <a:lnTo>
                    <a:pt x="185" y="80"/>
                  </a:lnTo>
                  <a:lnTo>
                    <a:pt x="187" y="80"/>
                  </a:lnTo>
                  <a:lnTo>
                    <a:pt x="189" y="80"/>
                  </a:lnTo>
                  <a:lnTo>
                    <a:pt x="191" y="80"/>
                  </a:lnTo>
                  <a:lnTo>
                    <a:pt x="192" y="80"/>
                  </a:lnTo>
                  <a:lnTo>
                    <a:pt x="194" y="80"/>
                  </a:lnTo>
                  <a:lnTo>
                    <a:pt x="196" y="80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2" y="80"/>
                  </a:lnTo>
                  <a:lnTo>
                    <a:pt x="204" y="80"/>
                  </a:lnTo>
                  <a:lnTo>
                    <a:pt x="206" y="80"/>
                  </a:lnTo>
                  <a:lnTo>
                    <a:pt x="208" y="80"/>
                  </a:lnTo>
                  <a:lnTo>
                    <a:pt x="210" y="80"/>
                  </a:lnTo>
                  <a:lnTo>
                    <a:pt x="211" y="80"/>
                  </a:lnTo>
                  <a:lnTo>
                    <a:pt x="213" y="80"/>
                  </a:lnTo>
                  <a:lnTo>
                    <a:pt x="215" y="80"/>
                  </a:lnTo>
                  <a:lnTo>
                    <a:pt x="217" y="80"/>
                  </a:lnTo>
                  <a:lnTo>
                    <a:pt x="219" y="80"/>
                  </a:lnTo>
                  <a:lnTo>
                    <a:pt x="221" y="80"/>
                  </a:lnTo>
                  <a:lnTo>
                    <a:pt x="223" y="80"/>
                  </a:lnTo>
                  <a:lnTo>
                    <a:pt x="225" y="80"/>
                  </a:lnTo>
                  <a:lnTo>
                    <a:pt x="227" y="8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0" name="Group 311"/>
          <p:cNvGrpSpPr/>
          <p:nvPr/>
        </p:nvGrpSpPr>
        <p:grpSpPr>
          <a:xfrm>
            <a:off x="6467475" y="4214819"/>
            <a:ext cx="1522413" cy="1234570"/>
            <a:chOff x="6467475" y="4840288"/>
            <a:chExt cx="1522413" cy="685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27" name="Freeform 303"/>
            <p:cNvSpPr>
              <a:spLocks/>
            </p:cNvSpPr>
            <p:nvPr/>
          </p:nvSpPr>
          <p:spPr bwMode="auto">
            <a:xfrm>
              <a:off x="6467475" y="5524501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8" name="Freeform 304"/>
            <p:cNvSpPr>
              <a:spLocks/>
            </p:cNvSpPr>
            <p:nvPr/>
          </p:nvSpPr>
          <p:spPr bwMode="auto">
            <a:xfrm>
              <a:off x="6851650" y="4913313"/>
              <a:ext cx="377825" cy="611188"/>
            </a:xfrm>
            <a:custGeom>
              <a:avLst/>
              <a:gdLst/>
              <a:ahLst/>
              <a:cxnLst>
                <a:cxn ang="0">
                  <a:pos x="4" y="385"/>
                </a:cxn>
                <a:cxn ang="0">
                  <a:pos x="10" y="385"/>
                </a:cxn>
                <a:cxn ang="0">
                  <a:pos x="15" y="385"/>
                </a:cxn>
                <a:cxn ang="0">
                  <a:pos x="21" y="385"/>
                </a:cxn>
                <a:cxn ang="0">
                  <a:pos x="27" y="385"/>
                </a:cxn>
                <a:cxn ang="0">
                  <a:pos x="33" y="385"/>
                </a:cxn>
                <a:cxn ang="0">
                  <a:pos x="38" y="385"/>
                </a:cxn>
                <a:cxn ang="0">
                  <a:pos x="44" y="385"/>
                </a:cxn>
                <a:cxn ang="0">
                  <a:pos x="50" y="385"/>
                </a:cxn>
                <a:cxn ang="0">
                  <a:pos x="55" y="385"/>
                </a:cxn>
                <a:cxn ang="0">
                  <a:pos x="61" y="385"/>
                </a:cxn>
                <a:cxn ang="0">
                  <a:pos x="67" y="385"/>
                </a:cxn>
                <a:cxn ang="0">
                  <a:pos x="73" y="385"/>
                </a:cxn>
                <a:cxn ang="0">
                  <a:pos x="78" y="385"/>
                </a:cxn>
                <a:cxn ang="0">
                  <a:pos x="84" y="385"/>
                </a:cxn>
                <a:cxn ang="0">
                  <a:pos x="90" y="385"/>
                </a:cxn>
                <a:cxn ang="0">
                  <a:pos x="95" y="385"/>
                </a:cxn>
                <a:cxn ang="0">
                  <a:pos x="101" y="385"/>
                </a:cxn>
                <a:cxn ang="0">
                  <a:pos x="107" y="385"/>
                </a:cxn>
                <a:cxn ang="0">
                  <a:pos x="113" y="385"/>
                </a:cxn>
                <a:cxn ang="0">
                  <a:pos x="118" y="385"/>
                </a:cxn>
                <a:cxn ang="0">
                  <a:pos x="124" y="385"/>
                </a:cxn>
                <a:cxn ang="0">
                  <a:pos x="130" y="385"/>
                </a:cxn>
                <a:cxn ang="0">
                  <a:pos x="135" y="385"/>
                </a:cxn>
                <a:cxn ang="0">
                  <a:pos x="141" y="385"/>
                </a:cxn>
                <a:cxn ang="0">
                  <a:pos x="147" y="385"/>
                </a:cxn>
                <a:cxn ang="0">
                  <a:pos x="153" y="385"/>
                </a:cxn>
                <a:cxn ang="0">
                  <a:pos x="158" y="385"/>
                </a:cxn>
                <a:cxn ang="0">
                  <a:pos x="164" y="385"/>
                </a:cxn>
                <a:cxn ang="0">
                  <a:pos x="170" y="385"/>
                </a:cxn>
                <a:cxn ang="0">
                  <a:pos x="175" y="385"/>
                </a:cxn>
                <a:cxn ang="0">
                  <a:pos x="181" y="385"/>
                </a:cxn>
                <a:cxn ang="0">
                  <a:pos x="187" y="385"/>
                </a:cxn>
                <a:cxn ang="0">
                  <a:pos x="193" y="385"/>
                </a:cxn>
                <a:cxn ang="0">
                  <a:pos x="198" y="385"/>
                </a:cxn>
                <a:cxn ang="0">
                  <a:pos x="204" y="385"/>
                </a:cxn>
                <a:cxn ang="0">
                  <a:pos x="210" y="385"/>
                </a:cxn>
                <a:cxn ang="0">
                  <a:pos x="215" y="385"/>
                </a:cxn>
                <a:cxn ang="0">
                  <a:pos x="221" y="385"/>
                </a:cxn>
                <a:cxn ang="0">
                  <a:pos x="227" y="385"/>
                </a:cxn>
                <a:cxn ang="0">
                  <a:pos x="233" y="385"/>
                </a:cxn>
                <a:cxn ang="0">
                  <a:pos x="236" y="4"/>
                </a:cxn>
              </a:cxnLst>
              <a:rect l="0" t="0" r="r" b="b"/>
              <a:pathLst>
                <a:path w="238" h="385">
                  <a:moveTo>
                    <a:pt x="0" y="385"/>
                  </a:moveTo>
                  <a:lnTo>
                    <a:pt x="2" y="385"/>
                  </a:lnTo>
                  <a:lnTo>
                    <a:pt x="4" y="385"/>
                  </a:lnTo>
                  <a:lnTo>
                    <a:pt x="6" y="385"/>
                  </a:lnTo>
                  <a:lnTo>
                    <a:pt x="8" y="385"/>
                  </a:lnTo>
                  <a:lnTo>
                    <a:pt x="10" y="385"/>
                  </a:lnTo>
                  <a:lnTo>
                    <a:pt x="12" y="385"/>
                  </a:lnTo>
                  <a:lnTo>
                    <a:pt x="13" y="385"/>
                  </a:lnTo>
                  <a:lnTo>
                    <a:pt x="15" y="385"/>
                  </a:lnTo>
                  <a:lnTo>
                    <a:pt x="17" y="385"/>
                  </a:lnTo>
                  <a:lnTo>
                    <a:pt x="19" y="385"/>
                  </a:lnTo>
                  <a:lnTo>
                    <a:pt x="21" y="385"/>
                  </a:lnTo>
                  <a:lnTo>
                    <a:pt x="23" y="385"/>
                  </a:lnTo>
                  <a:lnTo>
                    <a:pt x="25" y="385"/>
                  </a:lnTo>
                  <a:lnTo>
                    <a:pt x="27" y="385"/>
                  </a:lnTo>
                  <a:lnTo>
                    <a:pt x="29" y="385"/>
                  </a:lnTo>
                  <a:lnTo>
                    <a:pt x="31" y="385"/>
                  </a:lnTo>
                  <a:lnTo>
                    <a:pt x="33" y="385"/>
                  </a:lnTo>
                  <a:lnTo>
                    <a:pt x="34" y="385"/>
                  </a:lnTo>
                  <a:lnTo>
                    <a:pt x="36" y="385"/>
                  </a:lnTo>
                  <a:lnTo>
                    <a:pt x="38" y="385"/>
                  </a:lnTo>
                  <a:lnTo>
                    <a:pt x="40" y="385"/>
                  </a:lnTo>
                  <a:lnTo>
                    <a:pt x="42" y="385"/>
                  </a:lnTo>
                  <a:lnTo>
                    <a:pt x="44" y="385"/>
                  </a:lnTo>
                  <a:lnTo>
                    <a:pt x="46" y="385"/>
                  </a:lnTo>
                  <a:lnTo>
                    <a:pt x="48" y="385"/>
                  </a:lnTo>
                  <a:lnTo>
                    <a:pt x="50" y="385"/>
                  </a:lnTo>
                  <a:lnTo>
                    <a:pt x="52" y="385"/>
                  </a:lnTo>
                  <a:lnTo>
                    <a:pt x="53" y="385"/>
                  </a:lnTo>
                  <a:lnTo>
                    <a:pt x="55" y="385"/>
                  </a:lnTo>
                  <a:lnTo>
                    <a:pt x="57" y="385"/>
                  </a:lnTo>
                  <a:lnTo>
                    <a:pt x="59" y="385"/>
                  </a:lnTo>
                  <a:lnTo>
                    <a:pt x="61" y="385"/>
                  </a:lnTo>
                  <a:lnTo>
                    <a:pt x="63" y="385"/>
                  </a:lnTo>
                  <a:lnTo>
                    <a:pt x="65" y="385"/>
                  </a:lnTo>
                  <a:lnTo>
                    <a:pt x="67" y="385"/>
                  </a:lnTo>
                  <a:lnTo>
                    <a:pt x="69" y="385"/>
                  </a:lnTo>
                  <a:lnTo>
                    <a:pt x="71" y="385"/>
                  </a:lnTo>
                  <a:lnTo>
                    <a:pt x="73" y="385"/>
                  </a:lnTo>
                  <a:lnTo>
                    <a:pt x="74" y="385"/>
                  </a:lnTo>
                  <a:lnTo>
                    <a:pt x="76" y="385"/>
                  </a:lnTo>
                  <a:lnTo>
                    <a:pt x="78" y="385"/>
                  </a:lnTo>
                  <a:lnTo>
                    <a:pt x="80" y="385"/>
                  </a:lnTo>
                  <a:lnTo>
                    <a:pt x="82" y="385"/>
                  </a:lnTo>
                  <a:lnTo>
                    <a:pt x="84" y="385"/>
                  </a:lnTo>
                  <a:lnTo>
                    <a:pt x="86" y="385"/>
                  </a:lnTo>
                  <a:lnTo>
                    <a:pt x="88" y="385"/>
                  </a:lnTo>
                  <a:lnTo>
                    <a:pt x="90" y="385"/>
                  </a:lnTo>
                  <a:lnTo>
                    <a:pt x="92" y="385"/>
                  </a:lnTo>
                  <a:lnTo>
                    <a:pt x="94" y="385"/>
                  </a:lnTo>
                  <a:lnTo>
                    <a:pt x="95" y="385"/>
                  </a:lnTo>
                  <a:lnTo>
                    <a:pt x="97" y="385"/>
                  </a:lnTo>
                  <a:lnTo>
                    <a:pt x="99" y="385"/>
                  </a:lnTo>
                  <a:lnTo>
                    <a:pt x="101" y="385"/>
                  </a:lnTo>
                  <a:lnTo>
                    <a:pt x="103" y="385"/>
                  </a:lnTo>
                  <a:lnTo>
                    <a:pt x="105" y="385"/>
                  </a:lnTo>
                  <a:lnTo>
                    <a:pt x="107" y="385"/>
                  </a:lnTo>
                  <a:lnTo>
                    <a:pt x="109" y="385"/>
                  </a:lnTo>
                  <a:lnTo>
                    <a:pt x="111" y="385"/>
                  </a:lnTo>
                  <a:lnTo>
                    <a:pt x="113" y="385"/>
                  </a:lnTo>
                  <a:lnTo>
                    <a:pt x="114" y="385"/>
                  </a:lnTo>
                  <a:lnTo>
                    <a:pt x="116" y="385"/>
                  </a:lnTo>
                  <a:lnTo>
                    <a:pt x="118" y="385"/>
                  </a:lnTo>
                  <a:lnTo>
                    <a:pt x="120" y="385"/>
                  </a:lnTo>
                  <a:lnTo>
                    <a:pt x="122" y="385"/>
                  </a:lnTo>
                  <a:lnTo>
                    <a:pt x="124" y="385"/>
                  </a:lnTo>
                  <a:lnTo>
                    <a:pt x="126" y="385"/>
                  </a:lnTo>
                  <a:lnTo>
                    <a:pt x="128" y="385"/>
                  </a:lnTo>
                  <a:lnTo>
                    <a:pt x="130" y="385"/>
                  </a:lnTo>
                  <a:lnTo>
                    <a:pt x="132" y="385"/>
                  </a:lnTo>
                  <a:lnTo>
                    <a:pt x="134" y="385"/>
                  </a:lnTo>
                  <a:lnTo>
                    <a:pt x="135" y="385"/>
                  </a:lnTo>
                  <a:lnTo>
                    <a:pt x="137" y="385"/>
                  </a:lnTo>
                  <a:lnTo>
                    <a:pt x="139" y="385"/>
                  </a:lnTo>
                  <a:lnTo>
                    <a:pt x="141" y="385"/>
                  </a:lnTo>
                  <a:lnTo>
                    <a:pt x="143" y="385"/>
                  </a:lnTo>
                  <a:lnTo>
                    <a:pt x="145" y="385"/>
                  </a:lnTo>
                  <a:lnTo>
                    <a:pt x="147" y="385"/>
                  </a:lnTo>
                  <a:lnTo>
                    <a:pt x="149" y="385"/>
                  </a:lnTo>
                  <a:lnTo>
                    <a:pt x="151" y="385"/>
                  </a:lnTo>
                  <a:lnTo>
                    <a:pt x="153" y="385"/>
                  </a:lnTo>
                  <a:lnTo>
                    <a:pt x="154" y="385"/>
                  </a:lnTo>
                  <a:lnTo>
                    <a:pt x="156" y="385"/>
                  </a:lnTo>
                  <a:lnTo>
                    <a:pt x="158" y="385"/>
                  </a:lnTo>
                  <a:lnTo>
                    <a:pt x="160" y="385"/>
                  </a:lnTo>
                  <a:lnTo>
                    <a:pt x="162" y="385"/>
                  </a:lnTo>
                  <a:lnTo>
                    <a:pt x="164" y="385"/>
                  </a:lnTo>
                  <a:lnTo>
                    <a:pt x="166" y="385"/>
                  </a:lnTo>
                  <a:lnTo>
                    <a:pt x="168" y="385"/>
                  </a:lnTo>
                  <a:lnTo>
                    <a:pt x="170" y="385"/>
                  </a:lnTo>
                  <a:lnTo>
                    <a:pt x="172" y="385"/>
                  </a:lnTo>
                  <a:lnTo>
                    <a:pt x="174" y="385"/>
                  </a:lnTo>
                  <a:lnTo>
                    <a:pt x="175" y="385"/>
                  </a:lnTo>
                  <a:lnTo>
                    <a:pt x="177" y="385"/>
                  </a:lnTo>
                  <a:lnTo>
                    <a:pt x="179" y="385"/>
                  </a:lnTo>
                  <a:lnTo>
                    <a:pt x="181" y="385"/>
                  </a:lnTo>
                  <a:lnTo>
                    <a:pt x="183" y="385"/>
                  </a:lnTo>
                  <a:lnTo>
                    <a:pt x="185" y="385"/>
                  </a:lnTo>
                  <a:lnTo>
                    <a:pt x="187" y="385"/>
                  </a:lnTo>
                  <a:lnTo>
                    <a:pt x="189" y="385"/>
                  </a:lnTo>
                  <a:lnTo>
                    <a:pt x="191" y="385"/>
                  </a:lnTo>
                  <a:lnTo>
                    <a:pt x="193" y="385"/>
                  </a:lnTo>
                  <a:lnTo>
                    <a:pt x="195" y="385"/>
                  </a:lnTo>
                  <a:lnTo>
                    <a:pt x="196" y="385"/>
                  </a:lnTo>
                  <a:lnTo>
                    <a:pt x="198" y="385"/>
                  </a:lnTo>
                  <a:lnTo>
                    <a:pt x="200" y="385"/>
                  </a:lnTo>
                  <a:lnTo>
                    <a:pt x="202" y="385"/>
                  </a:lnTo>
                  <a:lnTo>
                    <a:pt x="204" y="385"/>
                  </a:lnTo>
                  <a:lnTo>
                    <a:pt x="206" y="385"/>
                  </a:lnTo>
                  <a:lnTo>
                    <a:pt x="208" y="385"/>
                  </a:lnTo>
                  <a:lnTo>
                    <a:pt x="210" y="385"/>
                  </a:lnTo>
                  <a:lnTo>
                    <a:pt x="212" y="385"/>
                  </a:lnTo>
                  <a:lnTo>
                    <a:pt x="214" y="385"/>
                  </a:lnTo>
                  <a:lnTo>
                    <a:pt x="215" y="385"/>
                  </a:lnTo>
                  <a:lnTo>
                    <a:pt x="217" y="385"/>
                  </a:lnTo>
                  <a:lnTo>
                    <a:pt x="219" y="385"/>
                  </a:lnTo>
                  <a:lnTo>
                    <a:pt x="221" y="385"/>
                  </a:lnTo>
                  <a:lnTo>
                    <a:pt x="223" y="385"/>
                  </a:lnTo>
                  <a:lnTo>
                    <a:pt x="225" y="385"/>
                  </a:lnTo>
                  <a:lnTo>
                    <a:pt x="227" y="385"/>
                  </a:lnTo>
                  <a:lnTo>
                    <a:pt x="229" y="385"/>
                  </a:lnTo>
                  <a:lnTo>
                    <a:pt x="231" y="385"/>
                  </a:lnTo>
                  <a:lnTo>
                    <a:pt x="233" y="385"/>
                  </a:lnTo>
                  <a:lnTo>
                    <a:pt x="235" y="385"/>
                  </a:lnTo>
                  <a:lnTo>
                    <a:pt x="236" y="385"/>
                  </a:lnTo>
                  <a:lnTo>
                    <a:pt x="236" y="4"/>
                  </a:lnTo>
                  <a:lnTo>
                    <a:pt x="238" y="2"/>
                  </a:lnTo>
                  <a:lnTo>
                    <a:pt x="238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29" name="Freeform 305"/>
            <p:cNvSpPr>
              <a:spLocks/>
            </p:cNvSpPr>
            <p:nvPr/>
          </p:nvSpPr>
          <p:spPr bwMode="auto">
            <a:xfrm>
              <a:off x="7229475" y="4840288"/>
              <a:ext cx="254000" cy="347663"/>
            </a:xfrm>
            <a:custGeom>
              <a:avLst/>
              <a:gdLst/>
              <a:ahLst/>
              <a:cxnLst>
                <a:cxn ang="0">
                  <a:pos x="2" y="42"/>
                </a:cxn>
                <a:cxn ang="0">
                  <a:pos x="8" y="35"/>
                </a:cxn>
                <a:cxn ang="0">
                  <a:pos x="10" y="29"/>
                </a:cxn>
                <a:cxn ang="0">
                  <a:pos x="14" y="23"/>
                </a:cxn>
                <a:cxn ang="0">
                  <a:pos x="19" y="16"/>
                </a:cxn>
                <a:cxn ang="0">
                  <a:pos x="25" y="10"/>
                </a:cxn>
                <a:cxn ang="0">
                  <a:pos x="31" y="4"/>
                </a:cxn>
                <a:cxn ang="0">
                  <a:pos x="37" y="2"/>
                </a:cxn>
                <a:cxn ang="0">
                  <a:pos x="42" y="0"/>
                </a:cxn>
                <a:cxn ang="0">
                  <a:pos x="48" y="0"/>
                </a:cxn>
                <a:cxn ang="0">
                  <a:pos x="54" y="2"/>
                </a:cxn>
                <a:cxn ang="0">
                  <a:pos x="59" y="4"/>
                </a:cxn>
                <a:cxn ang="0">
                  <a:pos x="65" y="10"/>
                </a:cxn>
                <a:cxn ang="0">
                  <a:pos x="71" y="14"/>
                </a:cxn>
                <a:cxn ang="0">
                  <a:pos x="78" y="21"/>
                </a:cxn>
                <a:cxn ang="0">
                  <a:pos x="82" y="29"/>
                </a:cxn>
                <a:cxn ang="0">
                  <a:pos x="88" y="36"/>
                </a:cxn>
                <a:cxn ang="0">
                  <a:pos x="90" y="42"/>
                </a:cxn>
                <a:cxn ang="0">
                  <a:pos x="94" y="48"/>
                </a:cxn>
                <a:cxn ang="0">
                  <a:pos x="96" y="54"/>
                </a:cxn>
                <a:cxn ang="0">
                  <a:pos x="99" y="59"/>
                </a:cxn>
                <a:cxn ang="0">
                  <a:pos x="101" y="65"/>
                </a:cxn>
                <a:cxn ang="0">
                  <a:pos x="105" y="73"/>
                </a:cxn>
                <a:cxn ang="0">
                  <a:pos x="107" y="78"/>
                </a:cxn>
                <a:cxn ang="0">
                  <a:pos x="111" y="86"/>
                </a:cxn>
                <a:cxn ang="0">
                  <a:pos x="113" y="92"/>
                </a:cxn>
                <a:cxn ang="0">
                  <a:pos x="117" y="99"/>
                </a:cxn>
                <a:cxn ang="0">
                  <a:pos x="119" y="107"/>
                </a:cxn>
                <a:cxn ang="0">
                  <a:pos x="122" y="115"/>
                </a:cxn>
                <a:cxn ang="0">
                  <a:pos x="124" y="122"/>
                </a:cxn>
                <a:cxn ang="0">
                  <a:pos x="128" y="130"/>
                </a:cxn>
                <a:cxn ang="0">
                  <a:pos x="130" y="137"/>
                </a:cxn>
                <a:cxn ang="0">
                  <a:pos x="134" y="145"/>
                </a:cxn>
                <a:cxn ang="0">
                  <a:pos x="136" y="153"/>
                </a:cxn>
                <a:cxn ang="0">
                  <a:pos x="139" y="160"/>
                </a:cxn>
                <a:cxn ang="0">
                  <a:pos x="141" y="168"/>
                </a:cxn>
                <a:cxn ang="0">
                  <a:pos x="145" y="176"/>
                </a:cxn>
                <a:cxn ang="0">
                  <a:pos x="147" y="183"/>
                </a:cxn>
                <a:cxn ang="0">
                  <a:pos x="151" y="191"/>
                </a:cxn>
                <a:cxn ang="0">
                  <a:pos x="153" y="200"/>
                </a:cxn>
                <a:cxn ang="0">
                  <a:pos x="157" y="208"/>
                </a:cxn>
                <a:cxn ang="0">
                  <a:pos x="159" y="216"/>
                </a:cxn>
              </a:cxnLst>
              <a:rect l="0" t="0" r="r" b="b"/>
              <a:pathLst>
                <a:path w="160" h="219">
                  <a:moveTo>
                    <a:pt x="0" y="46"/>
                  </a:moveTo>
                  <a:lnTo>
                    <a:pt x="2" y="44"/>
                  </a:lnTo>
                  <a:lnTo>
                    <a:pt x="2" y="42"/>
                  </a:lnTo>
                  <a:lnTo>
                    <a:pt x="4" y="40"/>
                  </a:lnTo>
                  <a:lnTo>
                    <a:pt x="4" y="38"/>
                  </a:lnTo>
                  <a:lnTo>
                    <a:pt x="8" y="35"/>
                  </a:lnTo>
                  <a:lnTo>
                    <a:pt x="8" y="33"/>
                  </a:lnTo>
                  <a:lnTo>
                    <a:pt x="10" y="31"/>
                  </a:lnTo>
                  <a:lnTo>
                    <a:pt x="10" y="29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6" y="21"/>
                  </a:lnTo>
                  <a:lnTo>
                    <a:pt x="19" y="17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3" y="12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9" y="4"/>
                  </a:lnTo>
                  <a:lnTo>
                    <a:pt x="61" y="6"/>
                  </a:lnTo>
                  <a:lnTo>
                    <a:pt x="63" y="8"/>
                  </a:lnTo>
                  <a:lnTo>
                    <a:pt x="65" y="10"/>
                  </a:lnTo>
                  <a:lnTo>
                    <a:pt x="67" y="10"/>
                  </a:lnTo>
                  <a:lnTo>
                    <a:pt x="69" y="12"/>
                  </a:lnTo>
                  <a:lnTo>
                    <a:pt x="71" y="14"/>
                  </a:lnTo>
                  <a:lnTo>
                    <a:pt x="73" y="16"/>
                  </a:lnTo>
                  <a:lnTo>
                    <a:pt x="75" y="17"/>
                  </a:lnTo>
                  <a:lnTo>
                    <a:pt x="78" y="21"/>
                  </a:lnTo>
                  <a:lnTo>
                    <a:pt x="78" y="23"/>
                  </a:lnTo>
                  <a:lnTo>
                    <a:pt x="82" y="27"/>
                  </a:lnTo>
                  <a:lnTo>
                    <a:pt x="82" y="29"/>
                  </a:lnTo>
                  <a:lnTo>
                    <a:pt x="84" y="31"/>
                  </a:lnTo>
                  <a:lnTo>
                    <a:pt x="84" y="33"/>
                  </a:lnTo>
                  <a:lnTo>
                    <a:pt x="88" y="36"/>
                  </a:lnTo>
                  <a:lnTo>
                    <a:pt x="88" y="38"/>
                  </a:lnTo>
                  <a:lnTo>
                    <a:pt x="90" y="40"/>
                  </a:lnTo>
                  <a:lnTo>
                    <a:pt x="90" y="42"/>
                  </a:lnTo>
                  <a:lnTo>
                    <a:pt x="92" y="44"/>
                  </a:lnTo>
                  <a:lnTo>
                    <a:pt x="92" y="46"/>
                  </a:lnTo>
                  <a:lnTo>
                    <a:pt x="94" y="48"/>
                  </a:lnTo>
                  <a:lnTo>
                    <a:pt x="94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8" y="56"/>
                  </a:lnTo>
                  <a:lnTo>
                    <a:pt x="98" y="57"/>
                  </a:lnTo>
                  <a:lnTo>
                    <a:pt x="99" y="59"/>
                  </a:lnTo>
                  <a:lnTo>
                    <a:pt x="99" y="61"/>
                  </a:lnTo>
                  <a:lnTo>
                    <a:pt x="101" y="63"/>
                  </a:lnTo>
                  <a:lnTo>
                    <a:pt x="101" y="65"/>
                  </a:lnTo>
                  <a:lnTo>
                    <a:pt x="103" y="67"/>
                  </a:lnTo>
                  <a:lnTo>
                    <a:pt x="103" y="71"/>
                  </a:lnTo>
                  <a:lnTo>
                    <a:pt x="105" y="73"/>
                  </a:lnTo>
                  <a:lnTo>
                    <a:pt x="105" y="75"/>
                  </a:lnTo>
                  <a:lnTo>
                    <a:pt x="107" y="76"/>
                  </a:lnTo>
                  <a:lnTo>
                    <a:pt x="107" y="78"/>
                  </a:lnTo>
                  <a:lnTo>
                    <a:pt x="109" y="80"/>
                  </a:lnTo>
                  <a:lnTo>
                    <a:pt x="109" y="84"/>
                  </a:lnTo>
                  <a:lnTo>
                    <a:pt x="111" y="86"/>
                  </a:lnTo>
                  <a:lnTo>
                    <a:pt x="111" y="88"/>
                  </a:lnTo>
                  <a:lnTo>
                    <a:pt x="113" y="90"/>
                  </a:lnTo>
                  <a:lnTo>
                    <a:pt x="113" y="92"/>
                  </a:lnTo>
                  <a:lnTo>
                    <a:pt x="115" y="96"/>
                  </a:lnTo>
                  <a:lnTo>
                    <a:pt x="115" y="97"/>
                  </a:lnTo>
                  <a:lnTo>
                    <a:pt x="117" y="99"/>
                  </a:lnTo>
                  <a:lnTo>
                    <a:pt x="117" y="101"/>
                  </a:lnTo>
                  <a:lnTo>
                    <a:pt x="119" y="105"/>
                  </a:lnTo>
                  <a:lnTo>
                    <a:pt x="119" y="107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2" y="115"/>
                  </a:lnTo>
                  <a:lnTo>
                    <a:pt x="122" y="116"/>
                  </a:lnTo>
                  <a:lnTo>
                    <a:pt x="124" y="118"/>
                  </a:lnTo>
                  <a:lnTo>
                    <a:pt x="124" y="122"/>
                  </a:lnTo>
                  <a:lnTo>
                    <a:pt x="126" y="124"/>
                  </a:lnTo>
                  <a:lnTo>
                    <a:pt x="126" y="126"/>
                  </a:lnTo>
                  <a:lnTo>
                    <a:pt x="128" y="130"/>
                  </a:lnTo>
                  <a:lnTo>
                    <a:pt x="128" y="132"/>
                  </a:lnTo>
                  <a:lnTo>
                    <a:pt x="130" y="134"/>
                  </a:lnTo>
                  <a:lnTo>
                    <a:pt x="130" y="137"/>
                  </a:lnTo>
                  <a:lnTo>
                    <a:pt x="132" y="139"/>
                  </a:lnTo>
                  <a:lnTo>
                    <a:pt x="132" y="141"/>
                  </a:lnTo>
                  <a:lnTo>
                    <a:pt x="134" y="145"/>
                  </a:lnTo>
                  <a:lnTo>
                    <a:pt x="134" y="147"/>
                  </a:lnTo>
                  <a:lnTo>
                    <a:pt x="136" y="151"/>
                  </a:lnTo>
                  <a:lnTo>
                    <a:pt x="136" y="153"/>
                  </a:lnTo>
                  <a:lnTo>
                    <a:pt x="138" y="155"/>
                  </a:lnTo>
                  <a:lnTo>
                    <a:pt x="138" y="158"/>
                  </a:lnTo>
                  <a:lnTo>
                    <a:pt x="139" y="160"/>
                  </a:lnTo>
                  <a:lnTo>
                    <a:pt x="139" y="162"/>
                  </a:lnTo>
                  <a:lnTo>
                    <a:pt x="141" y="166"/>
                  </a:lnTo>
                  <a:lnTo>
                    <a:pt x="141" y="168"/>
                  </a:lnTo>
                  <a:lnTo>
                    <a:pt x="143" y="172"/>
                  </a:lnTo>
                  <a:lnTo>
                    <a:pt x="143" y="174"/>
                  </a:lnTo>
                  <a:lnTo>
                    <a:pt x="145" y="176"/>
                  </a:lnTo>
                  <a:lnTo>
                    <a:pt x="145" y="179"/>
                  </a:lnTo>
                  <a:lnTo>
                    <a:pt x="147" y="181"/>
                  </a:lnTo>
                  <a:lnTo>
                    <a:pt x="147" y="183"/>
                  </a:lnTo>
                  <a:lnTo>
                    <a:pt x="149" y="187"/>
                  </a:lnTo>
                  <a:lnTo>
                    <a:pt x="149" y="189"/>
                  </a:lnTo>
                  <a:lnTo>
                    <a:pt x="151" y="191"/>
                  </a:lnTo>
                  <a:lnTo>
                    <a:pt x="151" y="195"/>
                  </a:lnTo>
                  <a:lnTo>
                    <a:pt x="153" y="196"/>
                  </a:lnTo>
                  <a:lnTo>
                    <a:pt x="153" y="200"/>
                  </a:lnTo>
                  <a:lnTo>
                    <a:pt x="155" y="202"/>
                  </a:lnTo>
                  <a:lnTo>
                    <a:pt x="155" y="204"/>
                  </a:lnTo>
                  <a:lnTo>
                    <a:pt x="157" y="208"/>
                  </a:lnTo>
                  <a:lnTo>
                    <a:pt x="157" y="210"/>
                  </a:lnTo>
                  <a:lnTo>
                    <a:pt x="159" y="212"/>
                  </a:lnTo>
                  <a:lnTo>
                    <a:pt x="159" y="216"/>
                  </a:lnTo>
                  <a:lnTo>
                    <a:pt x="160" y="217"/>
                  </a:lnTo>
                  <a:lnTo>
                    <a:pt x="160" y="219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30" name="Freeform 306"/>
            <p:cNvSpPr>
              <a:spLocks/>
            </p:cNvSpPr>
            <p:nvPr/>
          </p:nvSpPr>
          <p:spPr bwMode="auto">
            <a:xfrm>
              <a:off x="7483475" y="5187951"/>
              <a:ext cx="293688" cy="33020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6" y="14"/>
                </a:cxn>
                <a:cxn ang="0">
                  <a:pos x="8" y="21"/>
                </a:cxn>
                <a:cxn ang="0">
                  <a:pos x="12" y="27"/>
                </a:cxn>
                <a:cxn ang="0">
                  <a:pos x="14" y="35"/>
                </a:cxn>
                <a:cxn ang="0">
                  <a:pos x="18" y="42"/>
                </a:cxn>
                <a:cxn ang="0">
                  <a:pos x="19" y="48"/>
                </a:cxn>
                <a:cxn ang="0">
                  <a:pos x="23" y="56"/>
                </a:cxn>
                <a:cxn ang="0">
                  <a:pos x="25" y="61"/>
                </a:cxn>
                <a:cxn ang="0">
                  <a:pos x="29" y="69"/>
                </a:cxn>
                <a:cxn ang="0">
                  <a:pos x="31" y="75"/>
                </a:cxn>
                <a:cxn ang="0">
                  <a:pos x="35" y="80"/>
                </a:cxn>
                <a:cxn ang="0">
                  <a:pos x="37" y="86"/>
                </a:cxn>
                <a:cxn ang="0">
                  <a:pos x="40" y="92"/>
                </a:cxn>
                <a:cxn ang="0">
                  <a:pos x="42" y="97"/>
                </a:cxn>
                <a:cxn ang="0">
                  <a:pos x="46" y="103"/>
                </a:cxn>
                <a:cxn ang="0">
                  <a:pos x="50" y="109"/>
                </a:cxn>
                <a:cxn ang="0">
                  <a:pos x="52" y="115"/>
                </a:cxn>
                <a:cxn ang="0">
                  <a:pos x="56" y="120"/>
                </a:cxn>
                <a:cxn ang="0">
                  <a:pos x="60" y="126"/>
                </a:cxn>
                <a:cxn ang="0">
                  <a:pos x="65" y="134"/>
                </a:cxn>
                <a:cxn ang="0">
                  <a:pos x="69" y="139"/>
                </a:cxn>
                <a:cxn ang="0">
                  <a:pos x="75" y="147"/>
                </a:cxn>
                <a:cxn ang="0">
                  <a:pos x="79" y="153"/>
                </a:cxn>
                <a:cxn ang="0">
                  <a:pos x="84" y="160"/>
                </a:cxn>
                <a:cxn ang="0">
                  <a:pos x="90" y="166"/>
                </a:cxn>
                <a:cxn ang="0">
                  <a:pos x="96" y="172"/>
                </a:cxn>
                <a:cxn ang="0">
                  <a:pos x="101" y="176"/>
                </a:cxn>
                <a:cxn ang="0">
                  <a:pos x="107" y="181"/>
                </a:cxn>
                <a:cxn ang="0">
                  <a:pos x="113" y="185"/>
                </a:cxn>
                <a:cxn ang="0">
                  <a:pos x="119" y="189"/>
                </a:cxn>
                <a:cxn ang="0">
                  <a:pos x="124" y="191"/>
                </a:cxn>
                <a:cxn ang="0">
                  <a:pos x="130" y="195"/>
                </a:cxn>
                <a:cxn ang="0">
                  <a:pos x="136" y="197"/>
                </a:cxn>
                <a:cxn ang="0">
                  <a:pos x="141" y="198"/>
                </a:cxn>
                <a:cxn ang="0">
                  <a:pos x="147" y="200"/>
                </a:cxn>
                <a:cxn ang="0">
                  <a:pos x="153" y="202"/>
                </a:cxn>
                <a:cxn ang="0">
                  <a:pos x="159" y="204"/>
                </a:cxn>
                <a:cxn ang="0">
                  <a:pos x="164" y="204"/>
                </a:cxn>
                <a:cxn ang="0">
                  <a:pos x="170" y="206"/>
                </a:cxn>
                <a:cxn ang="0">
                  <a:pos x="176" y="206"/>
                </a:cxn>
                <a:cxn ang="0">
                  <a:pos x="181" y="208"/>
                </a:cxn>
              </a:cxnLst>
              <a:rect l="0" t="0" r="r" b="b"/>
              <a:pathLst>
                <a:path w="185" h="208">
                  <a:moveTo>
                    <a:pt x="0" y="0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8" y="17"/>
                  </a:lnTo>
                  <a:lnTo>
                    <a:pt x="8" y="21"/>
                  </a:lnTo>
                  <a:lnTo>
                    <a:pt x="10" y="23"/>
                  </a:lnTo>
                  <a:lnTo>
                    <a:pt x="10" y="25"/>
                  </a:lnTo>
                  <a:lnTo>
                    <a:pt x="12" y="27"/>
                  </a:lnTo>
                  <a:lnTo>
                    <a:pt x="12" y="31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6" y="37"/>
                  </a:lnTo>
                  <a:lnTo>
                    <a:pt x="16" y="40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9" y="46"/>
                  </a:lnTo>
                  <a:lnTo>
                    <a:pt x="19" y="48"/>
                  </a:lnTo>
                  <a:lnTo>
                    <a:pt x="21" y="52"/>
                  </a:lnTo>
                  <a:lnTo>
                    <a:pt x="21" y="54"/>
                  </a:lnTo>
                  <a:lnTo>
                    <a:pt x="23" y="56"/>
                  </a:lnTo>
                  <a:lnTo>
                    <a:pt x="23" y="57"/>
                  </a:lnTo>
                  <a:lnTo>
                    <a:pt x="25" y="59"/>
                  </a:lnTo>
                  <a:lnTo>
                    <a:pt x="25" y="61"/>
                  </a:lnTo>
                  <a:lnTo>
                    <a:pt x="27" y="65"/>
                  </a:lnTo>
                  <a:lnTo>
                    <a:pt x="27" y="67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33" y="77"/>
                  </a:lnTo>
                  <a:lnTo>
                    <a:pt x="33" y="78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7" y="84"/>
                  </a:lnTo>
                  <a:lnTo>
                    <a:pt x="37" y="86"/>
                  </a:lnTo>
                  <a:lnTo>
                    <a:pt x="39" y="88"/>
                  </a:lnTo>
                  <a:lnTo>
                    <a:pt x="39" y="90"/>
                  </a:lnTo>
                  <a:lnTo>
                    <a:pt x="40" y="92"/>
                  </a:lnTo>
                  <a:lnTo>
                    <a:pt x="40" y="94"/>
                  </a:lnTo>
                  <a:lnTo>
                    <a:pt x="42" y="96"/>
                  </a:lnTo>
                  <a:lnTo>
                    <a:pt x="42" y="97"/>
                  </a:lnTo>
                  <a:lnTo>
                    <a:pt x="44" y="99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48" y="105"/>
                  </a:lnTo>
                  <a:lnTo>
                    <a:pt x="48" y="107"/>
                  </a:lnTo>
                  <a:lnTo>
                    <a:pt x="50" y="109"/>
                  </a:lnTo>
                  <a:lnTo>
                    <a:pt x="50" y="111"/>
                  </a:lnTo>
                  <a:lnTo>
                    <a:pt x="52" y="113"/>
                  </a:lnTo>
                  <a:lnTo>
                    <a:pt x="52" y="115"/>
                  </a:lnTo>
                  <a:lnTo>
                    <a:pt x="54" y="117"/>
                  </a:lnTo>
                  <a:lnTo>
                    <a:pt x="56" y="118"/>
                  </a:lnTo>
                  <a:lnTo>
                    <a:pt x="56" y="120"/>
                  </a:lnTo>
                  <a:lnTo>
                    <a:pt x="58" y="122"/>
                  </a:lnTo>
                  <a:lnTo>
                    <a:pt x="58" y="124"/>
                  </a:lnTo>
                  <a:lnTo>
                    <a:pt x="60" y="126"/>
                  </a:lnTo>
                  <a:lnTo>
                    <a:pt x="61" y="128"/>
                  </a:lnTo>
                  <a:lnTo>
                    <a:pt x="61" y="130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7" y="137"/>
                  </a:lnTo>
                  <a:lnTo>
                    <a:pt x="69" y="139"/>
                  </a:lnTo>
                  <a:lnTo>
                    <a:pt x="69" y="141"/>
                  </a:lnTo>
                  <a:lnTo>
                    <a:pt x="71" y="143"/>
                  </a:lnTo>
                  <a:lnTo>
                    <a:pt x="75" y="147"/>
                  </a:lnTo>
                  <a:lnTo>
                    <a:pt x="75" y="149"/>
                  </a:lnTo>
                  <a:lnTo>
                    <a:pt x="77" y="151"/>
                  </a:lnTo>
                  <a:lnTo>
                    <a:pt x="79" y="153"/>
                  </a:lnTo>
                  <a:lnTo>
                    <a:pt x="82" y="157"/>
                  </a:lnTo>
                  <a:lnTo>
                    <a:pt x="82" y="158"/>
                  </a:lnTo>
                  <a:lnTo>
                    <a:pt x="84" y="160"/>
                  </a:lnTo>
                  <a:lnTo>
                    <a:pt x="86" y="162"/>
                  </a:lnTo>
                  <a:lnTo>
                    <a:pt x="88" y="164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4" y="170"/>
                  </a:lnTo>
                  <a:lnTo>
                    <a:pt x="96" y="172"/>
                  </a:lnTo>
                  <a:lnTo>
                    <a:pt x="98" y="174"/>
                  </a:lnTo>
                  <a:lnTo>
                    <a:pt x="100" y="176"/>
                  </a:lnTo>
                  <a:lnTo>
                    <a:pt x="101" y="176"/>
                  </a:lnTo>
                  <a:lnTo>
                    <a:pt x="103" y="177"/>
                  </a:lnTo>
                  <a:lnTo>
                    <a:pt x="105" y="179"/>
                  </a:lnTo>
                  <a:lnTo>
                    <a:pt x="107" y="181"/>
                  </a:lnTo>
                  <a:lnTo>
                    <a:pt x="109" y="181"/>
                  </a:lnTo>
                  <a:lnTo>
                    <a:pt x="111" y="183"/>
                  </a:lnTo>
                  <a:lnTo>
                    <a:pt x="113" y="185"/>
                  </a:lnTo>
                  <a:lnTo>
                    <a:pt x="115" y="185"/>
                  </a:lnTo>
                  <a:lnTo>
                    <a:pt x="117" y="187"/>
                  </a:lnTo>
                  <a:lnTo>
                    <a:pt x="119" y="189"/>
                  </a:lnTo>
                  <a:lnTo>
                    <a:pt x="120" y="189"/>
                  </a:lnTo>
                  <a:lnTo>
                    <a:pt x="122" y="191"/>
                  </a:lnTo>
                  <a:lnTo>
                    <a:pt x="124" y="191"/>
                  </a:lnTo>
                  <a:lnTo>
                    <a:pt x="126" y="193"/>
                  </a:lnTo>
                  <a:lnTo>
                    <a:pt x="128" y="193"/>
                  </a:lnTo>
                  <a:lnTo>
                    <a:pt x="130" y="195"/>
                  </a:lnTo>
                  <a:lnTo>
                    <a:pt x="132" y="195"/>
                  </a:lnTo>
                  <a:lnTo>
                    <a:pt x="134" y="197"/>
                  </a:lnTo>
                  <a:lnTo>
                    <a:pt x="136" y="197"/>
                  </a:lnTo>
                  <a:lnTo>
                    <a:pt x="138" y="197"/>
                  </a:lnTo>
                  <a:lnTo>
                    <a:pt x="140" y="198"/>
                  </a:lnTo>
                  <a:lnTo>
                    <a:pt x="141" y="198"/>
                  </a:lnTo>
                  <a:lnTo>
                    <a:pt x="143" y="198"/>
                  </a:lnTo>
                  <a:lnTo>
                    <a:pt x="145" y="200"/>
                  </a:lnTo>
                  <a:lnTo>
                    <a:pt x="147" y="200"/>
                  </a:lnTo>
                  <a:lnTo>
                    <a:pt x="149" y="200"/>
                  </a:lnTo>
                  <a:lnTo>
                    <a:pt x="151" y="202"/>
                  </a:lnTo>
                  <a:lnTo>
                    <a:pt x="153" y="202"/>
                  </a:lnTo>
                  <a:lnTo>
                    <a:pt x="155" y="202"/>
                  </a:lnTo>
                  <a:lnTo>
                    <a:pt x="157" y="202"/>
                  </a:lnTo>
                  <a:lnTo>
                    <a:pt x="159" y="204"/>
                  </a:lnTo>
                  <a:lnTo>
                    <a:pt x="161" y="204"/>
                  </a:lnTo>
                  <a:lnTo>
                    <a:pt x="162" y="204"/>
                  </a:lnTo>
                  <a:lnTo>
                    <a:pt x="164" y="204"/>
                  </a:lnTo>
                  <a:lnTo>
                    <a:pt x="166" y="204"/>
                  </a:lnTo>
                  <a:lnTo>
                    <a:pt x="168" y="206"/>
                  </a:lnTo>
                  <a:lnTo>
                    <a:pt x="170" y="206"/>
                  </a:lnTo>
                  <a:lnTo>
                    <a:pt x="172" y="206"/>
                  </a:lnTo>
                  <a:lnTo>
                    <a:pt x="174" y="206"/>
                  </a:lnTo>
                  <a:lnTo>
                    <a:pt x="176" y="206"/>
                  </a:lnTo>
                  <a:lnTo>
                    <a:pt x="178" y="206"/>
                  </a:lnTo>
                  <a:lnTo>
                    <a:pt x="180" y="206"/>
                  </a:lnTo>
                  <a:lnTo>
                    <a:pt x="181" y="208"/>
                  </a:lnTo>
                  <a:lnTo>
                    <a:pt x="183" y="208"/>
                  </a:lnTo>
                  <a:lnTo>
                    <a:pt x="185" y="208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31" name="Freeform 307"/>
            <p:cNvSpPr>
              <a:spLocks/>
            </p:cNvSpPr>
            <p:nvPr/>
          </p:nvSpPr>
          <p:spPr bwMode="auto">
            <a:xfrm>
              <a:off x="7777163" y="5518151"/>
              <a:ext cx="21272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21" y="2"/>
                </a:cxn>
                <a:cxn ang="0">
                  <a:pos x="25" y="2"/>
                </a:cxn>
                <a:cxn ang="0">
                  <a:pos x="29" y="2"/>
                </a:cxn>
                <a:cxn ang="0">
                  <a:pos x="33" y="2"/>
                </a:cxn>
                <a:cxn ang="0">
                  <a:pos x="37" y="2"/>
                </a:cxn>
                <a:cxn ang="0">
                  <a:pos x="40" y="2"/>
                </a:cxn>
                <a:cxn ang="0">
                  <a:pos x="44" y="2"/>
                </a:cxn>
                <a:cxn ang="0">
                  <a:pos x="48" y="2"/>
                </a:cxn>
                <a:cxn ang="0">
                  <a:pos x="52" y="2"/>
                </a:cxn>
                <a:cxn ang="0">
                  <a:pos x="56" y="2"/>
                </a:cxn>
                <a:cxn ang="0">
                  <a:pos x="59" y="2"/>
                </a:cxn>
                <a:cxn ang="0">
                  <a:pos x="63" y="2"/>
                </a:cxn>
                <a:cxn ang="0">
                  <a:pos x="67" y="2"/>
                </a:cxn>
                <a:cxn ang="0">
                  <a:pos x="71" y="2"/>
                </a:cxn>
                <a:cxn ang="0">
                  <a:pos x="75" y="2"/>
                </a:cxn>
                <a:cxn ang="0">
                  <a:pos x="78" y="2"/>
                </a:cxn>
                <a:cxn ang="0">
                  <a:pos x="82" y="2"/>
                </a:cxn>
                <a:cxn ang="0">
                  <a:pos x="86" y="2"/>
                </a:cxn>
                <a:cxn ang="0">
                  <a:pos x="90" y="2"/>
                </a:cxn>
                <a:cxn ang="0">
                  <a:pos x="94" y="2"/>
                </a:cxn>
                <a:cxn ang="0">
                  <a:pos x="97" y="2"/>
                </a:cxn>
                <a:cxn ang="0">
                  <a:pos x="101" y="2"/>
                </a:cxn>
                <a:cxn ang="0">
                  <a:pos x="105" y="2"/>
                </a:cxn>
                <a:cxn ang="0">
                  <a:pos x="109" y="2"/>
                </a:cxn>
                <a:cxn ang="0">
                  <a:pos x="113" y="2"/>
                </a:cxn>
                <a:cxn ang="0">
                  <a:pos x="117" y="2"/>
                </a:cxn>
                <a:cxn ang="0">
                  <a:pos x="120" y="2"/>
                </a:cxn>
                <a:cxn ang="0">
                  <a:pos x="124" y="2"/>
                </a:cxn>
                <a:cxn ang="0">
                  <a:pos x="128" y="2"/>
                </a:cxn>
                <a:cxn ang="0">
                  <a:pos x="132" y="2"/>
                </a:cxn>
              </a:cxnLst>
              <a:rect l="0" t="0" r="r" b="b"/>
              <a:pathLst>
                <a:path w="134" h="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5" y="2"/>
                  </a:lnTo>
                  <a:lnTo>
                    <a:pt x="77" y="2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7" y="2"/>
                  </a:lnTo>
                  <a:lnTo>
                    <a:pt x="99" y="2"/>
                  </a:lnTo>
                  <a:lnTo>
                    <a:pt x="101" y="2"/>
                  </a:lnTo>
                  <a:lnTo>
                    <a:pt x="103" y="2"/>
                  </a:lnTo>
                  <a:lnTo>
                    <a:pt x="105" y="2"/>
                  </a:lnTo>
                  <a:lnTo>
                    <a:pt x="107" y="2"/>
                  </a:lnTo>
                  <a:lnTo>
                    <a:pt x="109" y="2"/>
                  </a:lnTo>
                  <a:lnTo>
                    <a:pt x="111" y="2"/>
                  </a:lnTo>
                  <a:lnTo>
                    <a:pt x="113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8" y="2"/>
                  </a:lnTo>
                  <a:lnTo>
                    <a:pt x="120" y="2"/>
                  </a:lnTo>
                  <a:lnTo>
                    <a:pt x="122" y="2"/>
                  </a:lnTo>
                  <a:lnTo>
                    <a:pt x="124" y="2"/>
                  </a:lnTo>
                  <a:lnTo>
                    <a:pt x="126" y="2"/>
                  </a:lnTo>
                  <a:lnTo>
                    <a:pt x="128" y="2"/>
                  </a:lnTo>
                  <a:lnTo>
                    <a:pt x="130" y="2"/>
                  </a:lnTo>
                  <a:lnTo>
                    <a:pt x="132" y="2"/>
                  </a:lnTo>
                  <a:lnTo>
                    <a:pt x="134" y="2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1" name="Group 403"/>
          <p:cNvGrpSpPr/>
          <p:nvPr/>
        </p:nvGrpSpPr>
        <p:grpSpPr>
          <a:xfrm>
            <a:off x="3833813" y="5445132"/>
            <a:ext cx="1615248" cy="214828"/>
            <a:chOff x="3833813" y="5445132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38" name="Line 314"/>
            <p:cNvSpPr>
              <a:spLocks noChangeShapeType="1"/>
            </p:cNvSpPr>
            <p:nvPr/>
          </p:nvSpPr>
          <p:spPr bwMode="auto">
            <a:xfrm>
              <a:off x="3860800" y="5464182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45" name="Rectangle 321"/>
            <p:cNvSpPr>
              <a:spLocks noChangeArrowheads="1"/>
            </p:cNvSpPr>
            <p:nvPr/>
          </p:nvSpPr>
          <p:spPr bwMode="auto">
            <a:xfrm>
              <a:off x="3833813" y="5475294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346" name="Line 322"/>
            <p:cNvSpPr>
              <a:spLocks noChangeShapeType="1"/>
            </p:cNvSpPr>
            <p:nvPr/>
          </p:nvSpPr>
          <p:spPr bwMode="auto">
            <a:xfrm flipV="1">
              <a:off x="4619625" y="5445132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48" name="Rectangle 324"/>
            <p:cNvSpPr>
              <a:spLocks noChangeArrowheads="1"/>
            </p:cNvSpPr>
            <p:nvPr/>
          </p:nvSpPr>
          <p:spPr bwMode="auto">
            <a:xfrm>
              <a:off x="4608513" y="54752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351" name="Rectangle 327"/>
            <p:cNvSpPr>
              <a:spLocks noChangeArrowheads="1"/>
            </p:cNvSpPr>
            <p:nvPr/>
          </p:nvSpPr>
          <p:spPr bwMode="auto">
            <a:xfrm>
              <a:off x="5370513" y="54752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2" name="Group 378"/>
          <p:cNvGrpSpPr/>
          <p:nvPr/>
        </p:nvGrpSpPr>
        <p:grpSpPr>
          <a:xfrm>
            <a:off x="3860800" y="4357694"/>
            <a:ext cx="1522413" cy="1104901"/>
            <a:chOff x="3860800" y="4418013"/>
            <a:chExt cx="1522413" cy="11049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89" name="Freeform 365"/>
            <p:cNvSpPr>
              <a:spLocks/>
            </p:cNvSpPr>
            <p:nvPr/>
          </p:nvSpPr>
          <p:spPr bwMode="auto">
            <a:xfrm>
              <a:off x="3860800" y="5521326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0" name="Freeform 366"/>
            <p:cNvSpPr>
              <a:spLocks/>
            </p:cNvSpPr>
            <p:nvPr/>
          </p:nvSpPr>
          <p:spPr bwMode="auto">
            <a:xfrm>
              <a:off x="4244975" y="5307013"/>
              <a:ext cx="336550" cy="214313"/>
            </a:xfrm>
            <a:custGeom>
              <a:avLst/>
              <a:gdLst/>
              <a:ahLst/>
              <a:cxnLst>
                <a:cxn ang="0">
                  <a:pos x="4" y="135"/>
                </a:cxn>
                <a:cxn ang="0">
                  <a:pos x="10" y="135"/>
                </a:cxn>
                <a:cxn ang="0">
                  <a:pos x="15" y="135"/>
                </a:cxn>
                <a:cxn ang="0">
                  <a:pos x="21" y="135"/>
                </a:cxn>
                <a:cxn ang="0">
                  <a:pos x="27" y="135"/>
                </a:cxn>
                <a:cxn ang="0">
                  <a:pos x="33" y="135"/>
                </a:cxn>
                <a:cxn ang="0">
                  <a:pos x="38" y="135"/>
                </a:cxn>
                <a:cxn ang="0">
                  <a:pos x="44" y="135"/>
                </a:cxn>
                <a:cxn ang="0">
                  <a:pos x="50" y="135"/>
                </a:cxn>
                <a:cxn ang="0">
                  <a:pos x="55" y="135"/>
                </a:cxn>
                <a:cxn ang="0">
                  <a:pos x="61" y="133"/>
                </a:cxn>
                <a:cxn ang="0">
                  <a:pos x="67" y="133"/>
                </a:cxn>
                <a:cxn ang="0">
                  <a:pos x="73" y="133"/>
                </a:cxn>
                <a:cxn ang="0">
                  <a:pos x="78" y="131"/>
                </a:cxn>
                <a:cxn ang="0">
                  <a:pos x="84" y="131"/>
                </a:cxn>
                <a:cxn ang="0">
                  <a:pos x="90" y="131"/>
                </a:cxn>
                <a:cxn ang="0">
                  <a:pos x="95" y="129"/>
                </a:cxn>
                <a:cxn ang="0">
                  <a:pos x="101" y="127"/>
                </a:cxn>
                <a:cxn ang="0">
                  <a:pos x="107" y="125"/>
                </a:cxn>
                <a:cxn ang="0">
                  <a:pos x="113" y="123"/>
                </a:cxn>
                <a:cxn ang="0">
                  <a:pos x="118" y="122"/>
                </a:cxn>
                <a:cxn ang="0">
                  <a:pos x="124" y="120"/>
                </a:cxn>
                <a:cxn ang="0">
                  <a:pos x="130" y="116"/>
                </a:cxn>
                <a:cxn ang="0">
                  <a:pos x="135" y="112"/>
                </a:cxn>
                <a:cxn ang="0">
                  <a:pos x="141" y="108"/>
                </a:cxn>
                <a:cxn ang="0">
                  <a:pos x="147" y="104"/>
                </a:cxn>
                <a:cxn ang="0">
                  <a:pos x="153" y="99"/>
                </a:cxn>
                <a:cxn ang="0">
                  <a:pos x="158" y="93"/>
                </a:cxn>
                <a:cxn ang="0">
                  <a:pos x="164" y="87"/>
                </a:cxn>
                <a:cxn ang="0">
                  <a:pos x="168" y="83"/>
                </a:cxn>
                <a:cxn ang="0">
                  <a:pos x="175" y="74"/>
                </a:cxn>
                <a:cxn ang="0">
                  <a:pos x="179" y="66"/>
                </a:cxn>
                <a:cxn ang="0">
                  <a:pos x="183" y="61"/>
                </a:cxn>
                <a:cxn ang="0">
                  <a:pos x="187" y="55"/>
                </a:cxn>
                <a:cxn ang="0">
                  <a:pos x="189" y="49"/>
                </a:cxn>
                <a:cxn ang="0">
                  <a:pos x="193" y="43"/>
                </a:cxn>
                <a:cxn ang="0">
                  <a:pos x="195" y="38"/>
                </a:cxn>
                <a:cxn ang="0">
                  <a:pos x="198" y="32"/>
                </a:cxn>
                <a:cxn ang="0">
                  <a:pos x="200" y="24"/>
                </a:cxn>
                <a:cxn ang="0">
                  <a:pos x="204" y="19"/>
                </a:cxn>
                <a:cxn ang="0">
                  <a:pos x="206" y="11"/>
                </a:cxn>
                <a:cxn ang="0">
                  <a:pos x="210" y="5"/>
                </a:cxn>
              </a:cxnLst>
              <a:rect l="0" t="0" r="r" b="b"/>
              <a:pathLst>
                <a:path w="212" h="135">
                  <a:moveTo>
                    <a:pt x="0" y="135"/>
                  </a:moveTo>
                  <a:lnTo>
                    <a:pt x="2" y="135"/>
                  </a:lnTo>
                  <a:lnTo>
                    <a:pt x="4" y="135"/>
                  </a:lnTo>
                  <a:lnTo>
                    <a:pt x="6" y="135"/>
                  </a:lnTo>
                  <a:lnTo>
                    <a:pt x="8" y="135"/>
                  </a:lnTo>
                  <a:lnTo>
                    <a:pt x="10" y="135"/>
                  </a:lnTo>
                  <a:lnTo>
                    <a:pt x="12" y="135"/>
                  </a:lnTo>
                  <a:lnTo>
                    <a:pt x="13" y="135"/>
                  </a:lnTo>
                  <a:lnTo>
                    <a:pt x="15" y="135"/>
                  </a:lnTo>
                  <a:lnTo>
                    <a:pt x="17" y="135"/>
                  </a:lnTo>
                  <a:lnTo>
                    <a:pt x="19" y="135"/>
                  </a:lnTo>
                  <a:lnTo>
                    <a:pt x="21" y="135"/>
                  </a:lnTo>
                  <a:lnTo>
                    <a:pt x="23" y="135"/>
                  </a:lnTo>
                  <a:lnTo>
                    <a:pt x="25" y="135"/>
                  </a:lnTo>
                  <a:lnTo>
                    <a:pt x="27" y="135"/>
                  </a:lnTo>
                  <a:lnTo>
                    <a:pt x="29" y="135"/>
                  </a:lnTo>
                  <a:lnTo>
                    <a:pt x="31" y="135"/>
                  </a:lnTo>
                  <a:lnTo>
                    <a:pt x="33" y="135"/>
                  </a:lnTo>
                  <a:lnTo>
                    <a:pt x="34" y="135"/>
                  </a:lnTo>
                  <a:lnTo>
                    <a:pt x="36" y="135"/>
                  </a:lnTo>
                  <a:lnTo>
                    <a:pt x="38" y="135"/>
                  </a:lnTo>
                  <a:lnTo>
                    <a:pt x="40" y="135"/>
                  </a:lnTo>
                  <a:lnTo>
                    <a:pt x="42" y="135"/>
                  </a:lnTo>
                  <a:lnTo>
                    <a:pt x="44" y="135"/>
                  </a:lnTo>
                  <a:lnTo>
                    <a:pt x="46" y="135"/>
                  </a:lnTo>
                  <a:lnTo>
                    <a:pt x="48" y="135"/>
                  </a:lnTo>
                  <a:lnTo>
                    <a:pt x="50" y="135"/>
                  </a:lnTo>
                  <a:lnTo>
                    <a:pt x="52" y="135"/>
                  </a:lnTo>
                  <a:lnTo>
                    <a:pt x="53" y="135"/>
                  </a:lnTo>
                  <a:lnTo>
                    <a:pt x="55" y="135"/>
                  </a:lnTo>
                  <a:lnTo>
                    <a:pt x="57" y="135"/>
                  </a:lnTo>
                  <a:lnTo>
                    <a:pt x="59" y="133"/>
                  </a:lnTo>
                  <a:lnTo>
                    <a:pt x="61" y="133"/>
                  </a:lnTo>
                  <a:lnTo>
                    <a:pt x="63" y="133"/>
                  </a:lnTo>
                  <a:lnTo>
                    <a:pt x="65" y="133"/>
                  </a:lnTo>
                  <a:lnTo>
                    <a:pt x="67" y="133"/>
                  </a:lnTo>
                  <a:lnTo>
                    <a:pt x="69" y="133"/>
                  </a:lnTo>
                  <a:lnTo>
                    <a:pt x="71" y="133"/>
                  </a:lnTo>
                  <a:lnTo>
                    <a:pt x="73" y="133"/>
                  </a:lnTo>
                  <a:lnTo>
                    <a:pt x="74" y="133"/>
                  </a:lnTo>
                  <a:lnTo>
                    <a:pt x="76" y="133"/>
                  </a:lnTo>
                  <a:lnTo>
                    <a:pt x="78" y="131"/>
                  </a:lnTo>
                  <a:lnTo>
                    <a:pt x="80" y="131"/>
                  </a:lnTo>
                  <a:lnTo>
                    <a:pt x="82" y="131"/>
                  </a:lnTo>
                  <a:lnTo>
                    <a:pt x="84" y="131"/>
                  </a:lnTo>
                  <a:lnTo>
                    <a:pt x="86" y="131"/>
                  </a:lnTo>
                  <a:lnTo>
                    <a:pt x="88" y="131"/>
                  </a:lnTo>
                  <a:lnTo>
                    <a:pt x="90" y="131"/>
                  </a:lnTo>
                  <a:lnTo>
                    <a:pt x="92" y="129"/>
                  </a:lnTo>
                  <a:lnTo>
                    <a:pt x="94" y="129"/>
                  </a:lnTo>
                  <a:lnTo>
                    <a:pt x="95" y="129"/>
                  </a:lnTo>
                  <a:lnTo>
                    <a:pt x="97" y="129"/>
                  </a:lnTo>
                  <a:lnTo>
                    <a:pt x="99" y="127"/>
                  </a:lnTo>
                  <a:lnTo>
                    <a:pt x="101" y="127"/>
                  </a:lnTo>
                  <a:lnTo>
                    <a:pt x="103" y="127"/>
                  </a:lnTo>
                  <a:lnTo>
                    <a:pt x="105" y="127"/>
                  </a:lnTo>
                  <a:lnTo>
                    <a:pt x="107" y="125"/>
                  </a:lnTo>
                  <a:lnTo>
                    <a:pt x="109" y="125"/>
                  </a:lnTo>
                  <a:lnTo>
                    <a:pt x="111" y="125"/>
                  </a:lnTo>
                  <a:lnTo>
                    <a:pt x="113" y="123"/>
                  </a:lnTo>
                  <a:lnTo>
                    <a:pt x="114" y="123"/>
                  </a:lnTo>
                  <a:lnTo>
                    <a:pt x="116" y="123"/>
                  </a:lnTo>
                  <a:lnTo>
                    <a:pt x="118" y="122"/>
                  </a:lnTo>
                  <a:lnTo>
                    <a:pt x="120" y="122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18"/>
                  </a:lnTo>
                  <a:lnTo>
                    <a:pt x="128" y="118"/>
                  </a:lnTo>
                  <a:lnTo>
                    <a:pt x="130" y="116"/>
                  </a:lnTo>
                  <a:lnTo>
                    <a:pt x="132" y="116"/>
                  </a:lnTo>
                  <a:lnTo>
                    <a:pt x="134" y="114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9" y="110"/>
                  </a:lnTo>
                  <a:lnTo>
                    <a:pt x="141" y="108"/>
                  </a:lnTo>
                  <a:lnTo>
                    <a:pt x="143" y="106"/>
                  </a:lnTo>
                  <a:lnTo>
                    <a:pt x="145" y="106"/>
                  </a:lnTo>
                  <a:lnTo>
                    <a:pt x="147" y="104"/>
                  </a:lnTo>
                  <a:lnTo>
                    <a:pt x="149" y="102"/>
                  </a:lnTo>
                  <a:lnTo>
                    <a:pt x="151" y="101"/>
                  </a:lnTo>
                  <a:lnTo>
                    <a:pt x="153" y="99"/>
                  </a:lnTo>
                  <a:lnTo>
                    <a:pt x="154" y="97"/>
                  </a:lnTo>
                  <a:lnTo>
                    <a:pt x="156" y="95"/>
                  </a:lnTo>
                  <a:lnTo>
                    <a:pt x="158" y="93"/>
                  </a:lnTo>
                  <a:lnTo>
                    <a:pt x="160" y="91"/>
                  </a:lnTo>
                  <a:lnTo>
                    <a:pt x="162" y="89"/>
                  </a:lnTo>
                  <a:lnTo>
                    <a:pt x="164" y="87"/>
                  </a:lnTo>
                  <a:lnTo>
                    <a:pt x="168" y="83"/>
                  </a:lnTo>
                  <a:lnTo>
                    <a:pt x="166" y="83"/>
                  </a:lnTo>
                  <a:lnTo>
                    <a:pt x="168" y="83"/>
                  </a:lnTo>
                  <a:lnTo>
                    <a:pt x="172" y="80"/>
                  </a:lnTo>
                  <a:lnTo>
                    <a:pt x="172" y="78"/>
                  </a:lnTo>
                  <a:lnTo>
                    <a:pt x="175" y="74"/>
                  </a:lnTo>
                  <a:lnTo>
                    <a:pt x="175" y="72"/>
                  </a:lnTo>
                  <a:lnTo>
                    <a:pt x="179" y="68"/>
                  </a:lnTo>
                  <a:lnTo>
                    <a:pt x="179" y="66"/>
                  </a:lnTo>
                  <a:lnTo>
                    <a:pt x="181" y="64"/>
                  </a:lnTo>
                  <a:lnTo>
                    <a:pt x="181" y="62"/>
                  </a:lnTo>
                  <a:lnTo>
                    <a:pt x="183" y="61"/>
                  </a:lnTo>
                  <a:lnTo>
                    <a:pt x="185" y="59"/>
                  </a:lnTo>
                  <a:lnTo>
                    <a:pt x="185" y="57"/>
                  </a:lnTo>
                  <a:lnTo>
                    <a:pt x="187" y="55"/>
                  </a:lnTo>
                  <a:lnTo>
                    <a:pt x="187" y="53"/>
                  </a:lnTo>
                  <a:lnTo>
                    <a:pt x="189" y="51"/>
                  </a:lnTo>
                  <a:lnTo>
                    <a:pt x="189" y="49"/>
                  </a:lnTo>
                  <a:lnTo>
                    <a:pt x="191" y="47"/>
                  </a:lnTo>
                  <a:lnTo>
                    <a:pt x="191" y="45"/>
                  </a:lnTo>
                  <a:lnTo>
                    <a:pt x="193" y="43"/>
                  </a:lnTo>
                  <a:lnTo>
                    <a:pt x="193" y="42"/>
                  </a:lnTo>
                  <a:lnTo>
                    <a:pt x="195" y="40"/>
                  </a:lnTo>
                  <a:lnTo>
                    <a:pt x="195" y="38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8" y="32"/>
                  </a:lnTo>
                  <a:lnTo>
                    <a:pt x="198" y="30"/>
                  </a:lnTo>
                  <a:lnTo>
                    <a:pt x="200" y="28"/>
                  </a:lnTo>
                  <a:lnTo>
                    <a:pt x="200" y="24"/>
                  </a:lnTo>
                  <a:lnTo>
                    <a:pt x="202" y="22"/>
                  </a:lnTo>
                  <a:lnTo>
                    <a:pt x="202" y="21"/>
                  </a:lnTo>
                  <a:lnTo>
                    <a:pt x="204" y="19"/>
                  </a:lnTo>
                  <a:lnTo>
                    <a:pt x="204" y="17"/>
                  </a:lnTo>
                  <a:lnTo>
                    <a:pt x="206" y="15"/>
                  </a:lnTo>
                  <a:lnTo>
                    <a:pt x="206" y="11"/>
                  </a:lnTo>
                  <a:lnTo>
                    <a:pt x="208" y="9"/>
                  </a:lnTo>
                  <a:lnTo>
                    <a:pt x="208" y="7"/>
                  </a:lnTo>
                  <a:lnTo>
                    <a:pt x="210" y="5"/>
                  </a:lnTo>
                  <a:lnTo>
                    <a:pt x="210" y="2"/>
                  </a:lnTo>
                  <a:lnTo>
                    <a:pt x="21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1" name="Freeform 367"/>
            <p:cNvSpPr>
              <a:spLocks/>
            </p:cNvSpPr>
            <p:nvPr/>
          </p:nvSpPr>
          <p:spPr bwMode="auto">
            <a:xfrm>
              <a:off x="4581525" y="4548188"/>
              <a:ext cx="193675" cy="758825"/>
            </a:xfrm>
            <a:custGeom>
              <a:avLst/>
              <a:gdLst/>
              <a:ahLst/>
              <a:cxnLst>
                <a:cxn ang="0">
                  <a:pos x="2" y="472"/>
                </a:cxn>
                <a:cxn ang="0">
                  <a:pos x="3" y="464"/>
                </a:cxn>
                <a:cxn ang="0">
                  <a:pos x="7" y="457"/>
                </a:cxn>
                <a:cxn ang="0">
                  <a:pos x="9" y="447"/>
                </a:cxn>
                <a:cxn ang="0">
                  <a:pos x="13" y="440"/>
                </a:cxn>
                <a:cxn ang="0">
                  <a:pos x="15" y="430"/>
                </a:cxn>
                <a:cxn ang="0">
                  <a:pos x="19" y="420"/>
                </a:cxn>
                <a:cxn ang="0">
                  <a:pos x="21" y="411"/>
                </a:cxn>
                <a:cxn ang="0">
                  <a:pos x="24" y="400"/>
                </a:cxn>
                <a:cxn ang="0">
                  <a:pos x="26" y="390"/>
                </a:cxn>
                <a:cxn ang="0">
                  <a:pos x="30" y="380"/>
                </a:cxn>
                <a:cxn ang="0">
                  <a:pos x="32" y="369"/>
                </a:cxn>
                <a:cxn ang="0">
                  <a:pos x="36" y="358"/>
                </a:cxn>
                <a:cxn ang="0">
                  <a:pos x="38" y="346"/>
                </a:cxn>
                <a:cxn ang="0">
                  <a:pos x="42" y="335"/>
                </a:cxn>
                <a:cxn ang="0">
                  <a:pos x="43" y="323"/>
                </a:cxn>
                <a:cxn ang="0">
                  <a:pos x="47" y="312"/>
                </a:cxn>
                <a:cxn ang="0">
                  <a:pos x="49" y="299"/>
                </a:cxn>
                <a:cxn ang="0">
                  <a:pos x="53" y="287"/>
                </a:cxn>
                <a:cxn ang="0">
                  <a:pos x="55" y="274"/>
                </a:cxn>
                <a:cxn ang="0">
                  <a:pos x="59" y="262"/>
                </a:cxn>
                <a:cxn ang="0">
                  <a:pos x="61" y="249"/>
                </a:cxn>
                <a:cxn ang="0">
                  <a:pos x="64" y="236"/>
                </a:cxn>
                <a:cxn ang="0">
                  <a:pos x="66" y="222"/>
                </a:cxn>
                <a:cxn ang="0">
                  <a:pos x="70" y="211"/>
                </a:cxn>
                <a:cxn ang="0">
                  <a:pos x="72" y="198"/>
                </a:cxn>
                <a:cxn ang="0">
                  <a:pos x="76" y="184"/>
                </a:cxn>
                <a:cxn ang="0">
                  <a:pos x="78" y="171"/>
                </a:cxn>
                <a:cxn ang="0">
                  <a:pos x="82" y="158"/>
                </a:cxn>
                <a:cxn ang="0">
                  <a:pos x="84" y="144"/>
                </a:cxn>
                <a:cxn ang="0">
                  <a:pos x="87" y="133"/>
                </a:cxn>
                <a:cxn ang="0">
                  <a:pos x="89" y="120"/>
                </a:cxn>
                <a:cxn ang="0">
                  <a:pos x="93" y="106"/>
                </a:cxn>
                <a:cxn ang="0">
                  <a:pos x="97" y="95"/>
                </a:cxn>
                <a:cxn ang="0">
                  <a:pos x="99" y="83"/>
                </a:cxn>
                <a:cxn ang="0">
                  <a:pos x="103" y="70"/>
                </a:cxn>
                <a:cxn ang="0">
                  <a:pos x="104" y="59"/>
                </a:cxn>
                <a:cxn ang="0">
                  <a:pos x="108" y="47"/>
                </a:cxn>
                <a:cxn ang="0">
                  <a:pos x="110" y="36"/>
                </a:cxn>
                <a:cxn ang="0">
                  <a:pos x="114" y="26"/>
                </a:cxn>
                <a:cxn ang="0">
                  <a:pos x="116" y="15"/>
                </a:cxn>
                <a:cxn ang="0">
                  <a:pos x="120" y="5"/>
                </a:cxn>
              </a:cxnLst>
              <a:rect l="0" t="0" r="r" b="b"/>
              <a:pathLst>
                <a:path w="122" h="478">
                  <a:moveTo>
                    <a:pt x="0" y="478"/>
                  </a:moveTo>
                  <a:lnTo>
                    <a:pt x="0" y="476"/>
                  </a:lnTo>
                  <a:lnTo>
                    <a:pt x="2" y="472"/>
                  </a:lnTo>
                  <a:lnTo>
                    <a:pt x="2" y="470"/>
                  </a:lnTo>
                  <a:lnTo>
                    <a:pt x="3" y="466"/>
                  </a:lnTo>
                  <a:lnTo>
                    <a:pt x="3" y="464"/>
                  </a:lnTo>
                  <a:lnTo>
                    <a:pt x="5" y="462"/>
                  </a:lnTo>
                  <a:lnTo>
                    <a:pt x="5" y="459"/>
                  </a:lnTo>
                  <a:lnTo>
                    <a:pt x="7" y="457"/>
                  </a:lnTo>
                  <a:lnTo>
                    <a:pt x="7" y="453"/>
                  </a:lnTo>
                  <a:lnTo>
                    <a:pt x="9" y="451"/>
                  </a:lnTo>
                  <a:lnTo>
                    <a:pt x="9" y="447"/>
                  </a:lnTo>
                  <a:lnTo>
                    <a:pt x="11" y="445"/>
                  </a:lnTo>
                  <a:lnTo>
                    <a:pt x="11" y="441"/>
                  </a:lnTo>
                  <a:lnTo>
                    <a:pt x="13" y="440"/>
                  </a:lnTo>
                  <a:lnTo>
                    <a:pt x="13" y="436"/>
                  </a:lnTo>
                  <a:lnTo>
                    <a:pt x="15" y="432"/>
                  </a:lnTo>
                  <a:lnTo>
                    <a:pt x="15" y="430"/>
                  </a:lnTo>
                  <a:lnTo>
                    <a:pt x="17" y="426"/>
                  </a:lnTo>
                  <a:lnTo>
                    <a:pt x="17" y="422"/>
                  </a:lnTo>
                  <a:lnTo>
                    <a:pt x="19" y="420"/>
                  </a:lnTo>
                  <a:lnTo>
                    <a:pt x="19" y="417"/>
                  </a:lnTo>
                  <a:lnTo>
                    <a:pt x="21" y="413"/>
                  </a:lnTo>
                  <a:lnTo>
                    <a:pt x="21" y="411"/>
                  </a:lnTo>
                  <a:lnTo>
                    <a:pt x="23" y="407"/>
                  </a:lnTo>
                  <a:lnTo>
                    <a:pt x="23" y="403"/>
                  </a:lnTo>
                  <a:lnTo>
                    <a:pt x="24" y="400"/>
                  </a:lnTo>
                  <a:lnTo>
                    <a:pt x="24" y="398"/>
                  </a:lnTo>
                  <a:lnTo>
                    <a:pt x="26" y="394"/>
                  </a:lnTo>
                  <a:lnTo>
                    <a:pt x="26" y="390"/>
                  </a:lnTo>
                  <a:lnTo>
                    <a:pt x="28" y="386"/>
                  </a:lnTo>
                  <a:lnTo>
                    <a:pt x="28" y="382"/>
                  </a:lnTo>
                  <a:lnTo>
                    <a:pt x="30" y="380"/>
                  </a:lnTo>
                  <a:lnTo>
                    <a:pt x="30" y="377"/>
                  </a:lnTo>
                  <a:lnTo>
                    <a:pt x="32" y="373"/>
                  </a:lnTo>
                  <a:lnTo>
                    <a:pt x="32" y="369"/>
                  </a:lnTo>
                  <a:lnTo>
                    <a:pt x="34" y="365"/>
                  </a:lnTo>
                  <a:lnTo>
                    <a:pt x="34" y="361"/>
                  </a:lnTo>
                  <a:lnTo>
                    <a:pt x="36" y="358"/>
                  </a:lnTo>
                  <a:lnTo>
                    <a:pt x="36" y="354"/>
                  </a:lnTo>
                  <a:lnTo>
                    <a:pt x="38" y="350"/>
                  </a:lnTo>
                  <a:lnTo>
                    <a:pt x="38" y="346"/>
                  </a:lnTo>
                  <a:lnTo>
                    <a:pt x="40" y="342"/>
                  </a:lnTo>
                  <a:lnTo>
                    <a:pt x="40" y="339"/>
                  </a:lnTo>
                  <a:lnTo>
                    <a:pt x="42" y="335"/>
                  </a:lnTo>
                  <a:lnTo>
                    <a:pt x="42" y="331"/>
                  </a:lnTo>
                  <a:lnTo>
                    <a:pt x="43" y="327"/>
                  </a:lnTo>
                  <a:lnTo>
                    <a:pt x="43" y="323"/>
                  </a:lnTo>
                  <a:lnTo>
                    <a:pt x="45" y="320"/>
                  </a:lnTo>
                  <a:lnTo>
                    <a:pt x="45" y="316"/>
                  </a:lnTo>
                  <a:lnTo>
                    <a:pt x="47" y="312"/>
                  </a:lnTo>
                  <a:lnTo>
                    <a:pt x="47" y="308"/>
                  </a:lnTo>
                  <a:lnTo>
                    <a:pt x="49" y="302"/>
                  </a:lnTo>
                  <a:lnTo>
                    <a:pt x="49" y="299"/>
                  </a:lnTo>
                  <a:lnTo>
                    <a:pt x="51" y="295"/>
                  </a:lnTo>
                  <a:lnTo>
                    <a:pt x="51" y="291"/>
                  </a:lnTo>
                  <a:lnTo>
                    <a:pt x="53" y="287"/>
                  </a:lnTo>
                  <a:lnTo>
                    <a:pt x="53" y="283"/>
                  </a:lnTo>
                  <a:lnTo>
                    <a:pt x="55" y="278"/>
                  </a:lnTo>
                  <a:lnTo>
                    <a:pt x="55" y="274"/>
                  </a:lnTo>
                  <a:lnTo>
                    <a:pt x="57" y="270"/>
                  </a:lnTo>
                  <a:lnTo>
                    <a:pt x="57" y="266"/>
                  </a:lnTo>
                  <a:lnTo>
                    <a:pt x="59" y="262"/>
                  </a:lnTo>
                  <a:lnTo>
                    <a:pt x="59" y="257"/>
                  </a:lnTo>
                  <a:lnTo>
                    <a:pt x="61" y="253"/>
                  </a:lnTo>
                  <a:lnTo>
                    <a:pt x="61" y="249"/>
                  </a:lnTo>
                  <a:lnTo>
                    <a:pt x="63" y="245"/>
                  </a:lnTo>
                  <a:lnTo>
                    <a:pt x="63" y="240"/>
                  </a:lnTo>
                  <a:lnTo>
                    <a:pt x="64" y="236"/>
                  </a:lnTo>
                  <a:lnTo>
                    <a:pt x="64" y="232"/>
                  </a:lnTo>
                  <a:lnTo>
                    <a:pt x="66" y="228"/>
                  </a:lnTo>
                  <a:lnTo>
                    <a:pt x="66" y="222"/>
                  </a:lnTo>
                  <a:lnTo>
                    <a:pt x="68" y="219"/>
                  </a:lnTo>
                  <a:lnTo>
                    <a:pt x="68" y="215"/>
                  </a:lnTo>
                  <a:lnTo>
                    <a:pt x="70" y="211"/>
                  </a:lnTo>
                  <a:lnTo>
                    <a:pt x="70" y="205"/>
                  </a:lnTo>
                  <a:lnTo>
                    <a:pt x="72" y="201"/>
                  </a:lnTo>
                  <a:lnTo>
                    <a:pt x="72" y="198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6" y="184"/>
                  </a:lnTo>
                  <a:lnTo>
                    <a:pt x="76" y="180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80" y="167"/>
                  </a:lnTo>
                  <a:lnTo>
                    <a:pt x="80" y="163"/>
                  </a:lnTo>
                  <a:lnTo>
                    <a:pt x="82" y="158"/>
                  </a:lnTo>
                  <a:lnTo>
                    <a:pt x="82" y="154"/>
                  </a:lnTo>
                  <a:lnTo>
                    <a:pt x="84" y="150"/>
                  </a:lnTo>
                  <a:lnTo>
                    <a:pt x="84" y="144"/>
                  </a:lnTo>
                  <a:lnTo>
                    <a:pt x="85" y="140"/>
                  </a:lnTo>
                  <a:lnTo>
                    <a:pt x="85" y="137"/>
                  </a:lnTo>
                  <a:lnTo>
                    <a:pt x="87" y="133"/>
                  </a:lnTo>
                  <a:lnTo>
                    <a:pt x="87" y="129"/>
                  </a:lnTo>
                  <a:lnTo>
                    <a:pt x="89" y="123"/>
                  </a:lnTo>
                  <a:lnTo>
                    <a:pt x="89" y="120"/>
                  </a:lnTo>
                  <a:lnTo>
                    <a:pt x="91" y="116"/>
                  </a:lnTo>
                  <a:lnTo>
                    <a:pt x="91" y="112"/>
                  </a:lnTo>
                  <a:lnTo>
                    <a:pt x="93" y="106"/>
                  </a:lnTo>
                  <a:lnTo>
                    <a:pt x="95" y="102"/>
                  </a:lnTo>
                  <a:lnTo>
                    <a:pt x="95" y="99"/>
                  </a:lnTo>
                  <a:lnTo>
                    <a:pt x="97" y="95"/>
                  </a:lnTo>
                  <a:lnTo>
                    <a:pt x="97" y="91"/>
                  </a:lnTo>
                  <a:lnTo>
                    <a:pt x="99" y="87"/>
                  </a:lnTo>
                  <a:lnTo>
                    <a:pt x="99" y="83"/>
                  </a:lnTo>
                  <a:lnTo>
                    <a:pt x="101" y="78"/>
                  </a:lnTo>
                  <a:lnTo>
                    <a:pt x="101" y="74"/>
                  </a:lnTo>
                  <a:lnTo>
                    <a:pt x="103" y="70"/>
                  </a:lnTo>
                  <a:lnTo>
                    <a:pt x="103" y="66"/>
                  </a:lnTo>
                  <a:lnTo>
                    <a:pt x="104" y="62"/>
                  </a:lnTo>
                  <a:lnTo>
                    <a:pt x="104" y="59"/>
                  </a:lnTo>
                  <a:lnTo>
                    <a:pt x="106" y="55"/>
                  </a:lnTo>
                  <a:lnTo>
                    <a:pt x="106" y="51"/>
                  </a:lnTo>
                  <a:lnTo>
                    <a:pt x="108" y="47"/>
                  </a:lnTo>
                  <a:lnTo>
                    <a:pt x="108" y="43"/>
                  </a:lnTo>
                  <a:lnTo>
                    <a:pt x="110" y="40"/>
                  </a:lnTo>
                  <a:lnTo>
                    <a:pt x="110" y="36"/>
                  </a:lnTo>
                  <a:lnTo>
                    <a:pt x="112" y="34"/>
                  </a:lnTo>
                  <a:lnTo>
                    <a:pt x="112" y="30"/>
                  </a:lnTo>
                  <a:lnTo>
                    <a:pt x="114" y="26"/>
                  </a:lnTo>
                  <a:lnTo>
                    <a:pt x="114" y="22"/>
                  </a:lnTo>
                  <a:lnTo>
                    <a:pt x="116" y="19"/>
                  </a:lnTo>
                  <a:lnTo>
                    <a:pt x="116" y="15"/>
                  </a:lnTo>
                  <a:lnTo>
                    <a:pt x="118" y="13"/>
                  </a:lnTo>
                  <a:lnTo>
                    <a:pt x="118" y="9"/>
                  </a:lnTo>
                  <a:lnTo>
                    <a:pt x="120" y="5"/>
                  </a:lnTo>
                  <a:lnTo>
                    <a:pt x="120" y="1"/>
                  </a:lnTo>
                  <a:lnTo>
                    <a:pt x="12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2" name="Freeform 368"/>
            <p:cNvSpPr>
              <a:spLocks/>
            </p:cNvSpPr>
            <p:nvPr/>
          </p:nvSpPr>
          <p:spPr bwMode="auto">
            <a:xfrm>
              <a:off x="4775200" y="4418013"/>
              <a:ext cx="228600" cy="471488"/>
            </a:xfrm>
            <a:custGeom>
              <a:avLst/>
              <a:gdLst/>
              <a:ahLst/>
              <a:cxnLst>
                <a:cxn ang="0">
                  <a:pos x="2" y="74"/>
                </a:cxn>
                <a:cxn ang="0">
                  <a:pos x="3" y="66"/>
                </a:cxn>
                <a:cxn ang="0">
                  <a:pos x="7" y="57"/>
                </a:cxn>
                <a:cxn ang="0">
                  <a:pos x="9" y="49"/>
                </a:cxn>
                <a:cxn ang="0">
                  <a:pos x="13" y="42"/>
                </a:cxn>
                <a:cxn ang="0">
                  <a:pos x="15" y="36"/>
                </a:cxn>
                <a:cxn ang="0">
                  <a:pos x="19" y="28"/>
                </a:cxn>
                <a:cxn ang="0">
                  <a:pos x="21" y="22"/>
                </a:cxn>
                <a:cxn ang="0">
                  <a:pos x="24" y="17"/>
                </a:cxn>
                <a:cxn ang="0">
                  <a:pos x="30" y="9"/>
                </a:cxn>
                <a:cxn ang="0">
                  <a:pos x="36" y="3"/>
                </a:cxn>
                <a:cxn ang="0">
                  <a:pos x="42" y="0"/>
                </a:cxn>
                <a:cxn ang="0">
                  <a:pos x="47" y="0"/>
                </a:cxn>
                <a:cxn ang="0">
                  <a:pos x="53" y="2"/>
                </a:cxn>
                <a:cxn ang="0">
                  <a:pos x="59" y="7"/>
                </a:cxn>
                <a:cxn ang="0">
                  <a:pos x="64" y="15"/>
                </a:cxn>
                <a:cxn ang="0">
                  <a:pos x="70" y="22"/>
                </a:cxn>
                <a:cxn ang="0">
                  <a:pos x="72" y="28"/>
                </a:cxn>
                <a:cxn ang="0">
                  <a:pos x="76" y="36"/>
                </a:cxn>
                <a:cxn ang="0">
                  <a:pos x="78" y="42"/>
                </a:cxn>
                <a:cxn ang="0">
                  <a:pos x="82" y="49"/>
                </a:cxn>
                <a:cxn ang="0">
                  <a:pos x="83" y="59"/>
                </a:cxn>
                <a:cxn ang="0">
                  <a:pos x="87" y="66"/>
                </a:cxn>
                <a:cxn ang="0">
                  <a:pos x="89" y="76"/>
                </a:cxn>
                <a:cxn ang="0">
                  <a:pos x="93" y="85"/>
                </a:cxn>
                <a:cxn ang="0">
                  <a:pos x="95" y="95"/>
                </a:cxn>
                <a:cxn ang="0">
                  <a:pos x="99" y="104"/>
                </a:cxn>
                <a:cxn ang="0">
                  <a:pos x="101" y="116"/>
                </a:cxn>
                <a:cxn ang="0">
                  <a:pos x="104" y="125"/>
                </a:cxn>
                <a:cxn ang="0">
                  <a:pos x="106" y="137"/>
                </a:cxn>
                <a:cxn ang="0">
                  <a:pos x="110" y="150"/>
                </a:cxn>
                <a:cxn ang="0">
                  <a:pos x="114" y="162"/>
                </a:cxn>
                <a:cxn ang="0">
                  <a:pos x="116" y="173"/>
                </a:cxn>
                <a:cxn ang="0">
                  <a:pos x="120" y="186"/>
                </a:cxn>
                <a:cxn ang="0">
                  <a:pos x="122" y="198"/>
                </a:cxn>
                <a:cxn ang="0">
                  <a:pos x="125" y="211"/>
                </a:cxn>
                <a:cxn ang="0">
                  <a:pos x="127" y="222"/>
                </a:cxn>
                <a:cxn ang="0">
                  <a:pos x="131" y="236"/>
                </a:cxn>
                <a:cxn ang="0">
                  <a:pos x="133" y="249"/>
                </a:cxn>
                <a:cxn ang="0">
                  <a:pos x="137" y="262"/>
                </a:cxn>
                <a:cxn ang="0">
                  <a:pos x="139" y="276"/>
                </a:cxn>
                <a:cxn ang="0">
                  <a:pos x="143" y="289"/>
                </a:cxn>
              </a:cxnLst>
              <a:rect l="0" t="0" r="r" b="b"/>
              <a:pathLst>
                <a:path w="144" h="297">
                  <a:moveTo>
                    <a:pt x="0" y="82"/>
                  </a:moveTo>
                  <a:lnTo>
                    <a:pt x="0" y="78"/>
                  </a:lnTo>
                  <a:lnTo>
                    <a:pt x="2" y="74"/>
                  </a:lnTo>
                  <a:lnTo>
                    <a:pt x="2" y="72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5" y="62"/>
                  </a:lnTo>
                  <a:lnTo>
                    <a:pt x="5" y="61"/>
                  </a:lnTo>
                  <a:lnTo>
                    <a:pt x="7" y="57"/>
                  </a:lnTo>
                  <a:lnTo>
                    <a:pt x="7" y="55"/>
                  </a:lnTo>
                  <a:lnTo>
                    <a:pt x="9" y="53"/>
                  </a:lnTo>
                  <a:lnTo>
                    <a:pt x="9" y="49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7" y="34"/>
                  </a:lnTo>
                  <a:lnTo>
                    <a:pt x="17" y="30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3" y="21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2" y="7"/>
                  </a:lnTo>
                  <a:lnTo>
                    <a:pt x="34" y="5"/>
                  </a:lnTo>
                  <a:lnTo>
                    <a:pt x="36" y="3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5" y="3"/>
                  </a:lnTo>
                  <a:lnTo>
                    <a:pt x="57" y="5"/>
                  </a:lnTo>
                  <a:lnTo>
                    <a:pt x="59" y="7"/>
                  </a:lnTo>
                  <a:lnTo>
                    <a:pt x="61" y="9"/>
                  </a:lnTo>
                  <a:lnTo>
                    <a:pt x="64" y="13"/>
                  </a:lnTo>
                  <a:lnTo>
                    <a:pt x="64" y="15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70" y="22"/>
                  </a:lnTo>
                  <a:lnTo>
                    <a:pt x="70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4" y="32"/>
                  </a:lnTo>
                  <a:lnTo>
                    <a:pt x="74" y="34"/>
                  </a:lnTo>
                  <a:lnTo>
                    <a:pt x="76" y="36"/>
                  </a:lnTo>
                  <a:lnTo>
                    <a:pt x="76" y="38"/>
                  </a:lnTo>
                  <a:lnTo>
                    <a:pt x="78" y="40"/>
                  </a:lnTo>
                  <a:lnTo>
                    <a:pt x="78" y="42"/>
                  </a:lnTo>
                  <a:lnTo>
                    <a:pt x="80" y="45"/>
                  </a:lnTo>
                  <a:lnTo>
                    <a:pt x="80" y="47"/>
                  </a:lnTo>
                  <a:lnTo>
                    <a:pt x="82" y="49"/>
                  </a:lnTo>
                  <a:lnTo>
                    <a:pt x="82" y="53"/>
                  </a:lnTo>
                  <a:lnTo>
                    <a:pt x="83" y="55"/>
                  </a:lnTo>
                  <a:lnTo>
                    <a:pt x="83" y="59"/>
                  </a:lnTo>
                  <a:lnTo>
                    <a:pt x="85" y="61"/>
                  </a:lnTo>
                  <a:lnTo>
                    <a:pt x="85" y="62"/>
                  </a:lnTo>
                  <a:lnTo>
                    <a:pt x="87" y="66"/>
                  </a:lnTo>
                  <a:lnTo>
                    <a:pt x="87" y="70"/>
                  </a:lnTo>
                  <a:lnTo>
                    <a:pt x="89" y="72"/>
                  </a:lnTo>
                  <a:lnTo>
                    <a:pt x="89" y="76"/>
                  </a:lnTo>
                  <a:lnTo>
                    <a:pt x="91" y="78"/>
                  </a:lnTo>
                  <a:lnTo>
                    <a:pt x="91" y="82"/>
                  </a:lnTo>
                  <a:lnTo>
                    <a:pt x="93" y="85"/>
                  </a:lnTo>
                  <a:lnTo>
                    <a:pt x="93" y="87"/>
                  </a:lnTo>
                  <a:lnTo>
                    <a:pt x="95" y="91"/>
                  </a:lnTo>
                  <a:lnTo>
                    <a:pt x="95" y="95"/>
                  </a:lnTo>
                  <a:lnTo>
                    <a:pt x="97" y="99"/>
                  </a:lnTo>
                  <a:lnTo>
                    <a:pt x="97" y="101"/>
                  </a:lnTo>
                  <a:lnTo>
                    <a:pt x="99" y="104"/>
                  </a:lnTo>
                  <a:lnTo>
                    <a:pt x="99" y="108"/>
                  </a:lnTo>
                  <a:lnTo>
                    <a:pt x="101" y="112"/>
                  </a:lnTo>
                  <a:lnTo>
                    <a:pt x="101" y="116"/>
                  </a:lnTo>
                  <a:lnTo>
                    <a:pt x="103" y="120"/>
                  </a:lnTo>
                  <a:lnTo>
                    <a:pt x="103" y="123"/>
                  </a:lnTo>
                  <a:lnTo>
                    <a:pt x="104" y="125"/>
                  </a:lnTo>
                  <a:lnTo>
                    <a:pt x="104" y="129"/>
                  </a:lnTo>
                  <a:lnTo>
                    <a:pt x="106" y="133"/>
                  </a:lnTo>
                  <a:lnTo>
                    <a:pt x="106" y="137"/>
                  </a:lnTo>
                  <a:lnTo>
                    <a:pt x="108" y="141"/>
                  </a:lnTo>
                  <a:lnTo>
                    <a:pt x="110" y="144"/>
                  </a:lnTo>
                  <a:lnTo>
                    <a:pt x="110" y="150"/>
                  </a:lnTo>
                  <a:lnTo>
                    <a:pt x="112" y="154"/>
                  </a:lnTo>
                  <a:lnTo>
                    <a:pt x="112" y="158"/>
                  </a:lnTo>
                  <a:lnTo>
                    <a:pt x="114" y="162"/>
                  </a:lnTo>
                  <a:lnTo>
                    <a:pt x="114" y="165"/>
                  </a:lnTo>
                  <a:lnTo>
                    <a:pt x="116" y="169"/>
                  </a:lnTo>
                  <a:lnTo>
                    <a:pt x="116" y="173"/>
                  </a:lnTo>
                  <a:lnTo>
                    <a:pt x="118" y="177"/>
                  </a:lnTo>
                  <a:lnTo>
                    <a:pt x="118" y="181"/>
                  </a:lnTo>
                  <a:lnTo>
                    <a:pt x="120" y="186"/>
                  </a:lnTo>
                  <a:lnTo>
                    <a:pt x="120" y="190"/>
                  </a:lnTo>
                  <a:lnTo>
                    <a:pt x="122" y="194"/>
                  </a:lnTo>
                  <a:lnTo>
                    <a:pt x="122" y="198"/>
                  </a:lnTo>
                  <a:lnTo>
                    <a:pt x="124" y="202"/>
                  </a:lnTo>
                  <a:lnTo>
                    <a:pt x="124" y="207"/>
                  </a:lnTo>
                  <a:lnTo>
                    <a:pt x="125" y="211"/>
                  </a:lnTo>
                  <a:lnTo>
                    <a:pt x="125" y="215"/>
                  </a:lnTo>
                  <a:lnTo>
                    <a:pt x="127" y="219"/>
                  </a:lnTo>
                  <a:lnTo>
                    <a:pt x="127" y="222"/>
                  </a:lnTo>
                  <a:lnTo>
                    <a:pt x="129" y="228"/>
                  </a:lnTo>
                  <a:lnTo>
                    <a:pt x="129" y="232"/>
                  </a:lnTo>
                  <a:lnTo>
                    <a:pt x="131" y="236"/>
                  </a:lnTo>
                  <a:lnTo>
                    <a:pt x="131" y="242"/>
                  </a:lnTo>
                  <a:lnTo>
                    <a:pt x="133" y="245"/>
                  </a:lnTo>
                  <a:lnTo>
                    <a:pt x="133" y="249"/>
                  </a:lnTo>
                  <a:lnTo>
                    <a:pt x="135" y="253"/>
                  </a:lnTo>
                  <a:lnTo>
                    <a:pt x="135" y="259"/>
                  </a:lnTo>
                  <a:lnTo>
                    <a:pt x="137" y="262"/>
                  </a:lnTo>
                  <a:lnTo>
                    <a:pt x="137" y="266"/>
                  </a:lnTo>
                  <a:lnTo>
                    <a:pt x="139" y="270"/>
                  </a:lnTo>
                  <a:lnTo>
                    <a:pt x="139" y="276"/>
                  </a:lnTo>
                  <a:lnTo>
                    <a:pt x="141" y="280"/>
                  </a:lnTo>
                  <a:lnTo>
                    <a:pt x="141" y="283"/>
                  </a:lnTo>
                  <a:lnTo>
                    <a:pt x="143" y="289"/>
                  </a:lnTo>
                  <a:lnTo>
                    <a:pt x="143" y="293"/>
                  </a:lnTo>
                  <a:lnTo>
                    <a:pt x="144" y="297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3" name="Freeform 369"/>
            <p:cNvSpPr>
              <a:spLocks/>
            </p:cNvSpPr>
            <p:nvPr/>
          </p:nvSpPr>
          <p:spPr bwMode="auto">
            <a:xfrm>
              <a:off x="5003800" y="4889501"/>
              <a:ext cx="227013" cy="595313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4" y="21"/>
                </a:cxn>
                <a:cxn ang="0">
                  <a:pos x="8" y="34"/>
                </a:cxn>
                <a:cxn ang="0">
                  <a:pos x="10" y="47"/>
                </a:cxn>
                <a:cxn ang="0">
                  <a:pos x="14" y="59"/>
                </a:cxn>
                <a:cxn ang="0">
                  <a:pos x="16" y="72"/>
                </a:cxn>
                <a:cxn ang="0">
                  <a:pos x="20" y="85"/>
                </a:cxn>
                <a:cxn ang="0">
                  <a:pos x="21" y="97"/>
                </a:cxn>
                <a:cxn ang="0">
                  <a:pos x="25" y="108"/>
                </a:cxn>
                <a:cxn ang="0">
                  <a:pos x="27" y="120"/>
                </a:cxn>
                <a:cxn ang="0">
                  <a:pos x="31" y="131"/>
                </a:cxn>
                <a:cxn ang="0">
                  <a:pos x="33" y="143"/>
                </a:cxn>
                <a:cxn ang="0">
                  <a:pos x="37" y="154"/>
                </a:cxn>
                <a:cxn ang="0">
                  <a:pos x="39" y="165"/>
                </a:cxn>
                <a:cxn ang="0">
                  <a:pos x="42" y="175"/>
                </a:cxn>
                <a:cxn ang="0">
                  <a:pos x="44" y="186"/>
                </a:cxn>
                <a:cxn ang="0">
                  <a:pos x="48" y="196"/>
                </a:cxn>
                <a:cxn ang="0">
                  <a:pos x="50" y="205"/>
                </a:cxn>
                <a:cxn ang="0">
                  <a:pos x="54" y="215"/>
                </a:cxn>
                <a:cxn ang="0">
                  <a:pos x="56" y="225"/>
                </a:cxn>
                <a:cxn ang="0">
                  <a:pos x="60" y="232"/>
                </a:cxn>
                <a:cxn ang="0">
                  <a:pos x="61" y="242"/>
                </a:cxn>
                <a:cxn ang="0">
                  <a:pos x="65" y="249"/>
                </a:cxn>
                <a:cxn ang="0">
                  <a:pos x="67" y="257"/>
                </a:cxn>
                <a:cxn ang="0">
                  <a:pos x="71" y="265"/>
                </a:cxn>
                <a:cxn ang="0">
                  <a:pos x="73" y="272"/>
                </a:cxn>
                <a:cxn ang="0">
                  <a:pos x="77" y="280"/>
                </a:cxn>
                <a:cxn ang="0">
                  <a:pos x="79" y="285"/>
                </a:cxn>
                <a:cxn ang="0">
                  <a:pos x="82" y="293"/>
                </a:cxn>
                <a:cxn ang="0">
                  <a:pos x="84" y="299"/>
                </a:cxn>
                <a:cxn ang="0">
                  <a:pos x="88" y="305"/>
                </a:cxn>
                <a:cxn ang="0">
                  <a:pos x="90" y="310"/>
                </a:cxn>
                <a:cxn ang="0">
                  <a:pos x="94" y="316"/>
                </a:cxn>
                <a:cxn ang="0">
                  <a:pos x="96" y="322"/>
                </a:cxn>
                <a:cxn ang="0">
                  <a:pos x="100" y="327"/>
                </a:cxn>
                <a:cxn ang="0">
                  <a:pos x="105" y="335"/>
                </a:cxn>
                <a:cxn ang="0">
                  <a:pos x="111" y="343"/>
                </a:cxn>
                <a:cxn ang="0">
                  <a:pos x="117" y="350"/>
                </a:cxn>
                <a:cxn ang="0">
                  <a:pos x="122" y="358"/>
                </a:cxn>
                <a:cxn ang="0">
                  <a:pos x="128" y="364"/>
                </a:cxn>
                <a:cxn ang="0">
                  <a:pos x="134" y="367"/>
                </a:cxn>
                <a:cxn ang="0">
                  <a:pos x="140" y="373"/>
                </a:cxn>
              </a:cxnLst>
              <a:rect l="0" t="0" r="r" b="b"/>
              <a:pathLst>
                <a:path w="143" h="375">
                  <a:moveTo>
                    <a:pt x="0" y="0"/>
                  </a:moveTo>
                  <a:lnTo>
                    <a:pt x="0" y="4"/>
                  </a:lnTo>
                  <a:lnTo>
                    <a:pt x="2" y="9"/>
                  </a:lnTo>
                  <a:lnTo>
                    <a:pt x="2" y="13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6" y="26"/>
                  </a:lnTo>
                  <a:lnTo>
                    <a:pt x="6" y="30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10" y="44"/>
                  </a:lnTo>
                  <a:lnTo>
                    <a:pt x="10" y="47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4" y="59"/>
                  </a:lnTo>
                  <a:lnTo>
                    <a:pt x="14" y="65"/>
                  </a:lnTo>
                  <a:lnTo>
                    <a:pt x="16" y="68"/>
                  </a:lnTo>
                  <a:lnTo>
                    <a:pt x="16" y="72"/>
                  </a:lnTo>
                  <a:lnTo>
                    <a:pt x="18" y="76"/>
                  </a:lnTo>
                  <a:lnTo>
                    <a:pt x="18" y="80"/>
                  </a:lnTo>
                  <a:lnTo>
                    <a:pt x="20" y="85"/>
                  </a:lnTo>
                  <a:lnTo>
                    <a:pt x="20" y="89"/>
                  </a:lnTo>
                  <a:lnTo>
                    <a:pt x="21" y="93"/>
                  </a:lnTo>
                  <a:lnTo>
                    <a:pt x="21" y="97"/>
                  </a:lnTo>
                  <a:lnTo>
                    <a:pt x="23" y="101"/>
                  </a:lnTo>
                  <a:lnTo>
                    <a:pt x="23" y="105"/>
                  </a:lnTo>
                  <a:lnTo>
                    <a:pt x="25" y="108"/>
                  </a:lnTo>
                  <a:lnTo>
                    <a:pt x="25" y="112"/>
                  </a:lnTo>
                  <a:lnTo>
                    <a:pt x="27" y="116"/>
                  </a:lnTo>
                  <a:lnTo>
                    <a:pt x="27" y="120"/>
                  </a:lnTo>
                  <a:lnTo>
                    <a:pt x="29" y="124"/>
                  </a:lnTo>
                  <a:lnTo>
                    <a:pt x="29" y="127"/>
                  </a:lnTo>
                  <a:lnTo>
                    <a:pt x="31" y="131"/>
                  </a:lnTo>
                  <a:lnTo>
                    <a:pt x="31" y="135"/>
                  </a:lnTo>
                  <a:lnTo>
                    <a:pt x="33" y="139"/>
                  </a:lnTo>
                  <a:lnTo>
                    <a:pt x="33" y="143"/>
                  </a:lnTo>
                  <a:lnTo>
                    <a:pt x="35" y="146"/>
                  </a:lnTo>
                  <a:lnTo>
                    <a:pt x="35" y="150"/>
                  </a:lnTo>
                  <a:lnTo>
                    <a:pt x="37" y="154"/>
                  </a:lnTo>
                  <a:lnTo>
                    <a:pt x="37" y="158"/>
                  </a:lnTo>
                  <a:lnTo>
                    <a:pt x="39" y="162"/>
                  </a:lnTo>
                  <a:lnTo>
                    <a:pt x="39" y="165"/>
                  </a:lnTo>
                  <a:lnTo>
                    <a:pt x="40" y="169"/>
                  </a:lnTo>
                  <a:lnTo>
                    <a:pt x="40" y="171"/>
                  </a:lnTo>
                  <a:lnTo>
                    <a:pt x="42" y="175"/>
                  </a:lnTo>
                  <a:lnTo>
                    <a:pt x="42" y="179"/>
                  </a:lnTo>
                  <a:lnTo>
                    <a:pt x="44" y="183"/>
                  </a:lnTo>
                  <a:lnTo>
                    <a:pt x="44" y="186"/>
                  </a:lnTo>
                  <a:lnTo>
                    <a:pt x="46" y="188"/>
                  </a:lnTo>
                  <a:lnTo>
                    <a:pt x="46" y="192"/>
                  </a:lnTo>
                  <a:lnTo>
                    <a:pt x="48" y="196"/>
                  </a:lnTo>
                  <a:lnTo>
                    <a:pt x="48" y="200"/>
                  </a:lnTo>
                  <a:lnTo>
                    <a:pt x="50" y="202"/>
                  </a:lnTo>
                  <a:lnTo>
                    <a:pt x="50" y="205"/>
                  </a:lnTo>
                  <a:lnTo>
                    <a:pt x="52" y="209"/>
                  </a:lnTo>
                  <a:lnTo>
                    <a:pt x="52" y="211"/>
                  </a:lnTo>
                  <a:lnTo>
                    <a:pt x="54" y="215"/>
                  </a:lnTo>
                  <a:lnTo>
                    <a:pt x="54" y="219"/>
                  </a:lnTo>
                  <a:lnTo>
                    <a:pt x="56" y="221"/>
                  </a:lnTo>
                  <a:lnTo>
                    <a:pt x="56" y="225"/>
                  </a:lnTo>
                  <a:lnTo>
                    <a:pt x="58" y="226"/>
                  </a:lnTo>
                  <a:lnTo>
                    <a:pt x="58" y="230"/>
                  </a:lnTo>
                  <a:lnTo>
                    <a:pt x="60" y="232"/>
                  </a:lnTo>
                  <a:lnTo>
                    <a:pt x="60" y="236"/>
                  </a:lnTo>
                  <a:lnTo>
                    <a:pt x="61" y="238"/>
                  </a:lnTo>
                  <a:lnTo>
                    <a:pt x="61" y="242"/>
                  </a:lnTo>
                  <a:lnTo>
                    <a:pt x="63" y="244"/>
                  </a:lnTo>
                  <a:lnTo>
                    <a:pt x="63" y="247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7" y="255"/>
                  </a:lnTo>
                  <a:lnTo>
                    <a:pt x="67" y="257"/>
                  </a:lnTo>
                  <a:lnTo>
                    <a:pt x="69" y="261"/>
                  </a:lnTo>
                  <a:lnTo>
                    <a:pt x="69" y="263"/>
                  </a:lnTo>
                  <a:lnTo>
                    <a:pt x="71" y="265"/>
                  </a:lnTo>
                  <a:lnTo>
                    <a:pt x="71" y="268"/>
                  </a:lnTo>
                  <a:lnTo>
                    <a:pt x="73" y="270"/>
                  </a:lnTo>
                  <a:lnTo>
                    <a:pt x="73" y="272"/>
                  </a:lnTo>
                  <a:lnTo>
                    <a:pt x="75" y="274"/>
                  </a:lnTo>
                  <a:lnTo>
                    <a:pt x="75" y="278"/>
                  </a:lnTo>
                  <a:lnTo>
                    <a:pt x="77" y="280"/>
                  </a:lnTo>
                  <a:lnTo>
                    <a:pt x="77" y="282"/>
                  </a:lnTo>
                  <a:lnTo>
                    <a:pt x="79" y="284"/>
                  </a:lnTo>
                  <a:lnTo>
                    <a:pt x="79" y="285"/>
                  </a:lnTo>
                  <a:lnTo>
                    <a:pt x="81" y="289"/>
                  </a:lnTo>
                  <a:lnTo>
                    <a:pt x="81" y="291"/>
                  </a:lnTo>
                  <a:lnTo>
                    <a:pt x="82" y="293"/>
                  </a:lnTo>
                  <a:lnTo>
                    <a:pt x="82" y="295"/>
                  </a:lnTo>
                  <a:lnTo>
                    <a:pt x="84" y="297"/>
                  </a:lnTo>
                  <a:lnTo>
                    <a:pt x="84" y="299"/>
                  </a:lnTo>
                  <a:lnTo>
                    <a:pt x="86" y="301"/>
                  </a:lnTo>
                  <a:lnTo>
                    <a:pt x="86" y="303"/>
                  </a:lnTo>
                  <a:lnTo>
                    <a:pt x="88" y="305"/>
                  </a:lnTo>
                  <a:lnTo>
                    <a:pt x="88" y="306"/>
                  </a:lnTo>
                  <a:lnTo>
                    <a:pt x="90" y="308"/>
                  </a:lnTo>
                  <a:lnTo>
                    <a:pt x="90" y="310"/>
                  </a:lnTo>
                  <a:lnTo>
                    <a:pt x="92" y="312"/>
                  </a:lnTo>
                  <a:lnTo>
                    <a:pt x="92" y="314"/>
                  </a:lnTo>
                  <a:lnTo>
                    <a:pt x="94" y="316"/>
                  </a:lnTo>
                  <a:lnTo>
                    <a:pt x="94" y="318"/>
                  </a:lnTo>
                  <a:lnTo>
                    <a:pt x="96" y="320"/>
                  </a:lnTo>
                  <a:lnTo>
                    <a:pt x="96" y="322"/>
                  </a:lnTo>
                  <a:lnTo>
                    <a:pt x="98" y="324"/>
                  </a:lnTo>
                  <a:lnTo>
                    <a:pt x="100" y="325"/>
                  </a:lnTo>
                  <a:lnTo>
                    <a:pt x="100" y="327"/>
                  </a:lnTo>
                  <a:lnTo>
                    <a:pt x="101" y="329"/>
                  </a:lnTo>
                  <a:lnTo>
                    <a:pt x="105" y="333"/>
                  </a:lnTo>
                  <a:lnTo>
                    <a:pt x="105" y="335"/>
                  </a:lnTo>
                  <a:lnTo>
                    <a:pt x="109" y="339"/>
                  </a:lnTo>
                  <a:lnTo>
                    <a:pt x="109" y="341"/>
                  </a:lnTo>
                  <a:lnTo>
                    <a:pt x="111" y="343"/>
                  </a:lnTo>
                  <a:lnTo>
                    <a:pt x="115" y="346"/>
                  </a:lnTo>
                  <a:lnTo>
                    <a:pt x="115" y="348"/>
                  </a:lnTo>
                  <a:lnTo>
                    <a:pt x="117" y="350"/>
                  </a:lnTo>
                  <a:lnTo>
                    <a:pt x="119" y="352"/>
                  </a:lnTo>
                  <a:lnTo>
                    <a:pt x="122" y="356"/>
                  </a:lnTo>
                  <a:lnTo>
                    <a:pt x="122" y="358"/>
                  </a:lnTo>
                  <a:lnTo>
                    <a:pt x="124" y="360"/>
                  </a:lnTo>
                  <a:lnTo>
                    <a:pt x="126" y="362"/>
                  </a:lnTo>
                  <a:lnTo>
                    <a:pt x="128" y="364"/>
                  </a:lnTo>
                  <a:lnTo>
                    <a:pt x="130" y="365"/>
                  </a:lnTo>
                  <a:lnTo>
                    <a:pt x="132" y="365"/>
                  </a:lnTo>
                  <a:lnTo>
                    <a:pt x="134" y="367"/>
                  </a:lnTo>
                  <a:lnTo>
                    <a:pt x="136" y="369"/>
                  </a:lnTo>
                  <a:lnTo>
                    <a:pt x="138" y="371"/>
                  </a:lnTo>
                  <a:lnTo>
                    <a:pt x="140" y="373"/>
                  </a:lnTo>
                  <a:lnTo>
                    <a:pt x="142" y="373"/>
                  </a:lnTo>
                  <a:lnTo>
                    <a:pt x="143" y="375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4" name="Freeform 370"/>
            <p:cNvSpPr>
              <a:spLocks/>
            </p:cNvSpPr>
            <p:nvPr/>
          </p:nvSpPr>
          <p:spPr bwMode="auto">
            <a:xfrm>
              <a:off x="5230813" y="5484813"/>
              <a:ext cx="152400" cy="365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6" y="4"/>
                </a:cxn>
                <a:cxn ang="0">
                  <a:pos x="8" y="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8"/>
                </a:cxn>
                <a:cxn ang="0">
                  <a:pos x="18" y="10"/>
                </a:cxn>
                <a:cxn ang="0">
                  <a:pos x="19" y="10"/>
                </a:cxn>
                <a:cxn ang="0">
                  <a:pos x="21" y="11"/>
                </a:cxn>
                <a:cxn ang="0">
                  <a:pos x="23" y="11"/>
                </a:cxn>
                <a:cxn ang="0">
                  <a:pos x="25" y="11"/>
                </a:cxn>
                <a:cxn ang="0">
                  <a:pos x="27" y="13"/>
                </a:cxn>
                <a:cxn ang="0">
                  <a:pos x="29" y="13"/>
                </a:cxn>
                <a:cxn ang="0">
                  <a:pos x="31" y="13"/>
                </a:cxn>
                <a:cxn ang="0">
                  <a:pos x="33" y="15"/>
                </a:cxn>
                <a:cxn ang="0">
                  <a:pos x="35" y="15"/>
                </a:cxn>
                <a:cxn ang="0">
                  <a:pos x="37" y="15"/>
                </a:cxn>
                <a:cxn ang="0">
                  <a:pos x="39" y="17"/>
                </a:cxn>
                <a:cxn ang="0">
                  <a:pos x="40" y="17"/>
                </a:cxn>
                <a:cxn ang="0">
                  <a:pos x="42" y="17"/>
                </a:cxn>
                <a:cxn ang="0">
                  <a:pos x="44" y="17"/>
                </a:cxn>
                <a:cxn ang="0">
                  <a:pos x="46" y="17"/>
                </a:cxn>
                <a:cxn ang="0">
                  <a:pos x="48" y="19"/>
                </a:cxn>
                <a:cxn ang="0">
                  <a:pos x="50" y="19"/>
                </a:cxn>
                <a:cxn ang="0">
                  <a:pos x="52" y="19"/>
                </a:cxn>
                <a:cxn ang="0">
                  <a:pos x="54" y="19"/>
                </a:cxn>
                <a:cxn ang="0">
                  <a:pos x="56" y="19"/>
                </a:cxn>
                <a:cxn ang="0">
                  <a:pos x="58" y="19"/>
                </a:cxn>
                <a:cxn ang="0">
                  <a:pos x="59" y="21"/>
                </a:cxn>
                <a:cxn ang="0">
                  <a:pos x="61" y="21"/>
                </a:cxn>
                <a:cxn ang="0">
                  <a:pos x="63" y="21"/>
                </a:cxn>
                <a:cxn ang="0">
                  <a:pos x="65" y="21"/>
                </a:cxn>
                <a:cxn ang="0">
                  <a:pos x="67" y="21"/>
                </a:cxn>
                <a:cxn ang="0">
                  <a:pos x="69" y="21"/>
                </a:cxn>
                <a:cxn ang="0">
                  <a:pos x="71" y="21"/>
                </a:cxn>
                <a:cxn ang="0">
                  <a:pos x="73" y="21"/>
                </a:cxn>
                <a:cxn ang="0">
                  <a:pos x="75" y="21"/>
                </a:cxn>
                <a:cxn ang="0">
                  <a:pos x="77" y="21"/>
                </a:cxn>
                <a:cxn ang="0">
                  <a:pos x="79" y="23"/>
                </a:cxn>
                <a:cxn ang="0">
                  <a:pos x="80" y="23"/>
                </a:cxn>
                <a:cxn ang="0">
                  <a:pos x="82" y="23"/>
                </a:cxn>
                <a:cxn ang="0">
                  <a:pos x="84" y="23"/>
                </a:cxn>
                <a:cxn ang="0">
                  <a:pos x="86" y="23"/>
                </a:cxn>
                <a:cxn ang="0">
                  <a:pos x="88" y="23"/>
                </a:cxn>
                <a:cxn ang="0">
                  <a:pos x="90" y="23"/>
                </a:cxn>
                <a:cxn ang="0">
                  <a:pos x="92" y="23"/>
                </a:cxn>
                <a:cxn ang="0">
                  <a:pos x="94" y="23"/>
                </a:cxn>
                <a:cxn ang="0">
                  <a:pos x="96" y="23"/>
                </a:cxn>
              </a:cxnLst>
              <a:rect l="0" t="0" r="r" b="b"/>
              <a:pathLst>
                <a:path w="96" h="23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6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7" y="13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33" y="15"/>
                  </a:lnTo>
                  <a:lnTo>
                    <a:pt x="35" y="15"/>
                  </a:lnTo>
                  <a:lnTo>
                    <a:pt x="37" y="15"/>
                  </a:lnTo>
                  <a:lnTo>
                    <a:pt x="39" y="17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4" y="17"/>
                  </a:lnTo>
                  <a:lnTo>
                    <a:pt x="46" y="17"/>
                  </a:lnTo>
                  <a:lnTo>
                    <a:pt x="48" y="19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19"/>
                  </a:lnTo>
                  <a:lnTo>
                    <a:pt x="58" y="19"/>
                  </a:lnTo>
                  <a:lnTo>
                    <a:pt x="59" y="21"/>
                  </a:lnTo>
                  <a:lnTo>
                    <a:pt x="61" y="21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67" y="21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5" y="21"/>
                  </a:lnTo>
                  <a:lnTo>
                    <a:pt x="77" y="21"/>
                  </a:lnTo>
                  <a:lnTo>
                    <a:pt x="79" y="23"/>
                  </a:lnTo>
                  <a:lnTo>
                    <a:pt x="80" y="23"/>
                  </a:lnTo>
                  <a:lnTo>
                    <a:pt x="82" y="23"/>
                  </a:lnTo>
                  <a:lnTo>
                    <a:pt x="84" y="23"/>
                  </a:lnTo>
                  <a:lnTo>
                    <a:pt x="86" y="23"/>
                  </a:ln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4" y="23"/>
                  </a:lnTo>
                  <a:lnTo>
                    <a:pt x="96" y="23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3" name="Group 379"/>
          <p:cNvGrpSpPr/>
          <p:nvPr/>
        </p:nvGrpSpPr>
        <p:grpSpPr>
          <a:xfrm>
            <a:off x="3860800" y="4429132"/>
            <a:ext cx="1522413" cy="1036638"/>
            <a:chOff x="3860800" y="4926013"/>
            <a:chExt cx="1522413" cy="6000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95" name="Freeform 371"/>
            <p:cNvSpPr>
              <a:spLocks/>
            </p:cNvSpPr>
            <p:nvPr/>
          </p:nvSpPr>
          <p:spPr bwMode="auto">
            <a:xfrm>
              <a:off x="3860800" y="5524501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5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5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5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5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6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6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>
                  <a:alpha val="4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6" name="Freeform 372"/>
            <p:cNvSpPr>
              <a:spLocks/>
            </p:cNvSpPr>
            <p:nvPr/>
          </p:nvSpPr>
          <p:spPr bwMode="auto">
            <a:xfrm>
              <a:off x="4244975" y="4926013"/>
              <a:ext cx="381000" cy="598488"/>
            </a:xfrm>
            <a:custGeom>
              <a:avLst/>
              <a:gdLst/>
              <a:ahLst/>
              <a:cxnLst>
                <a:cxn ang="0">
                  <a:pos x="4" y="377"/>
                </a:cxn>
                <a:cxn ang="0">
                  <a:pos x="10" y="377"/>
                </a:cxn>
                <a:cxn ang="0">
                  <a:pos x="15" y="377"/>
                </a:cxn>
                <a:cxn ang="0">
                  <a:pos x="21" y="377"/>
                </a:cxn>
                <a:cxn ang="0">
                  <a:pos x="27" y="377"/>
                </a:cxn>
                <a:cxn ang="0">
                  <a:pos x="33" y="377"/>
                </a:cxn>
                <a:cxn ang="0">
                  <a:pos x="38" y="377"/>
                </a:cxn>
                <a:cxn ang="0">
                  <a:pos x="44" y="377"/>
                </a:cxn>
                <a:cxn ang="0">
                  <a:pos x="50" y="377"/>
                </a:cxn>
                <a:cxn ang="0">
                  <a:pos x="55" y="377"/>
                </a:cxn>
                <a:cxn ang="0">
                  <a:pos x="61" y="377"/>
                </a:cxn>
                <a:cxn ang="0">
                  <a:pos x="67" y="377"/>
                </a:cxn>
                <a:cxn ang="0">
                  <a:pos x="73" y="377"/>
                </a:cxn>
                <a:cxn ang="0">
                  <a:pos x="78" y="377"/>
                </a:cxn>
                <a:cxn ang="0">
                  <a:pos x="84" y="377"/>
                </a:cxn>
                <a:cxn ang="0">
                  <a:pos x="90" y="377"/>
                </a:cxn>
                <a:cxn ang="0">
                  <a:pos x="95" y="377"/>
                </a:cxn>
                <a:cxn ang="0">
                  <a:pos x="101" y="377"/>
                </a:cxn>
                <a:cxn ang="0">
                  <a:pos x="107" y="377"/>
                </a:cxn>
                <a:cxn ang="0">
                  <a:pos x="113" y="377"/>
                </a:cxn>
                <a:cxn ang="0">
                  <a:pos x="118" y="377"/>
                </a:cxn>
                <a:cxn ang="0">
                  <a:pos x="124" y="377"/>
                </a:cxn>
                <a:cxn ang="0">
                  <a:pos x="130" y="377"/>
                </a:cxn>
                <a:cxn ang="0">
                  <a:pos x="135" y="377"/>
                </a:cxn>
                <a:cxn ang="0">
                  <a:pos x="141" y="377"/>
                </a:cxn>
                <a:cxn ang="0">
                  <a:pos x="147" y="377"/>
                </a:cxn>
                <a:cxn ang="0">
                  <a:pos x="153" y="377"/>
                </a:cxn>
                <a:cxn ang="0">
                  <a:pos x="158" y="377"/>
                </a:cxn>
                <a:cxn ang="0">
                  <a:pos x="164" y="377"/>
                </a:cxn>
                <a:cxn ang="0">
                  <a:pos x="170" y="377"/>
                </a:cxn>
                <a:cxn ang="0">
                  <a:pos x="175" y="377"/>
                </a:cxn>
                <a:cxn ang="0">
                  <a:pos x="181" y="377"/>
                </a:cxn>
                <a:cxn ang="0">
                  <a:pos x="187" y="377"/>
                </a:cxn>
                <a:cxn ang="0">
                  <a:pos x="193" y="377"/>
                </a:cxn>
                <a:cxn ang="0">
                  <a:pos x="198" y="377"/>
                </a:cxn>
                <a:cxn ang="0">
                  <a:pos x="204" y="377"/>
                </a:cxn>
                <a:cxn ang="0">
                  <a:pos x="210" y="377"/>
                </a:cxn>
                <a:cxn ang="0">
                  <a:pos x="215" y="377"/>
                </a:cxn>
                <a:cxn ang="0">
                  <a:pos x="221" y="377"/>
                </a:cxn>
                <a:cxn ang="0">
                  <a:pos x="227" y="377"/>
                </a:cxn>
                <a:cxn ang="0">
                  <a:pos x="233" y="377"/>
                </a:cxn>
                <a:cxn ang="0">
                  <a:pos x="236" y="0"/>
                </a:cxn>
              </a:cxnLst>
              <a:rect l="0" t="0" r="r" b="b"/>
              <a:pathLst>
                <a:path w="240" h="377">
                  <a:moveTo>
                    <a:pt x="0" y="377"/>
                  </a:moveTo>
                  <a:lnTo>
                    <a:pt x="2" y="377"/>
                  </a:lnTo>
                  <a:lnTo>
                    <a:pt x="4" y="377"/>
                  </a:lnTo>
                  <a:lnTo>
                    <a:pt x="6" y="377"/>
                  </a:lnTo>
                  <a:lnTo>
                    <a:pt x="8" y="377"/>
                  </a:lnTo>
                  <a:lnTo>
                    <a:pt x="10" y="377"/>
                  </a:lnTo>
                  <a:lnTo>
                    <a:pt x="12" y="377"/>
                  </a:lnTo>
                  <a:lnTo>
                    <a:pt x="13" y="377"/>
                  </a:lnTo>
                  <a:lnTo>
                    <a:pt x="15" y="377"/>
                  </a:lnTo>
                  <a:lnTo>
                    <a:pt x="17" y="377"/>
                  </a:lnTo>
                  <a:lnTo>
                    <a:pt x="19" y="377"/>
                  </a:lnTo>
                  <a:lnTo>
                    <a:pt x="21" y="377"/>
                  </a:lnTo>
                  <a:lnTo>
                    <a:pt x="23" y="377"/>
                  </a:lnTo>
                  <a:lnTo>
                    <a:pt x="25" y="377"/>
                  </a:lnTo>
                  <a:lnTo>
                    <a:pt x="27" y="377"/>
                  </a:lnTo>
                  <a:lnTo>
                    <a:pt x="29" y="377"/>
                  </a:lnTo>
                  <a:lnTo>
                    <a:pt x="31" y="377"/>
                  </a:lnTo>
                  <a:lnTo>
                    <a:pt x="33" y="377"/>
                  </a:lnTo>
                  <a:lnTo>
                    <a:pt x="34" y="377"/>
                  </a:lnTo>
                  <a:lnTo>
                    <a:pt x="36" y="377"/>
                  </a:lnTo>
                  <a:lnTo>
                    <a:pt x="38" y="377"/>
                  </a:lnTo>
                  <a:lnTo>
                    <a:pt x="40" y="377"/>
                  </a:lnTo>
                  <a:lnTo>
                    <a:pt x="42" y="377"/>
                  </a:lnTo>
                  <a:lnTo>
                    <a:pt x="44" y="377"/>
                  </a:lnTo>
                  <a:lnTo>
                    <a:pt x="46" y="377"/>
                  </a:lnTo>
                  <a:lnTo>
                    <a:pt x="48" y="377"/>
                  </a:lnTo>
                  <a:lnTo>
                    <a:pt x="50" y="377"/>
                  </a:lnTo>
                  <a:lnTo>
                    <a:pt x="52" y="377"/>
                  </a:lnTo>
                  <a:lnTo>
                    <a:pt x="53" y="377"/>
                  </a:lnTo>
                  <a:lnTo>
                    <a:pt x="55" y="377"/>
                  </a:lnTo>
                  <a:lnTo>
                    <a:pt x="57" y="377"/>
                  </a:lnTo>
                  <a:lnTo>
                    <a:pt x="59" y="377"/>
                  </a:lnTo>
                  <a:lnTo>
                    <a:pt x="61" y="377"/>
                  </a:lnTo>
                  <a:lnTo>
                    <a:pt x="63" y="377"/>
                  </a:lnTo>
                  <a:lnTo>
                    <a:pt x="65" y="377"/>
                  </a:lnTo>
                  <a:lnTo>
                    <a:pt x="67" y="377"/>
                  </a:lnTo>
                  <a:lnTo>
                    <a:pt x="69" y="377"/>
                  </a:lnTo>
                  <a:lnTo>
                    <a:pt x="71" y="377"/>
                  </a:lnTo>
                  <a:lnTo>
                    <a:pt x="73" y="377"/>
                  </a:lnTo>
                  <a:lnTo>
                    <a:pt x="74" y="377"/>
                  </a:lnTo>
                  <a:lnTo>
                    <a:pt x="76" y="377"/>
                  </a:lnTo>
                  <a:lnTo>
                    <a:pt x="78" y="377"/>
                  </a:lnTo>
                  <a:lnTo>
                    <a:pt x="80" y="377"/>
                  </a:lnTo>
                  <a:lnTo>
                    <a:pt x="82" y="377"/>
                  </a:lnTo>
                  <a:lnTo>
                    <a:pt x="84" y="377"/>
                  </a:lnTo>
                  <a:lnTo>
                    <a:pt x="86" y="377"/>
                  </a:lnTo>
                  <a:lnTo>
                    <a:pt x="88" y="377"/>
                  </a:lnTo>
                  <a:lnTo>
                    <a:pt x="90" y="377"/>
                  </a:lnTo>
                  <a:lnTo>
                    <a:pt x="92" y="377"/>
                  </a:lnTo>
                  <a:lnTo>
                    <a:pt x="94" y="377"/>
                  </a:lnTo>
                  <a:lnTo>
                    <a:pt x="95" y="377"/>
                  </a:lnTo>
                  <a:lnTo>
                    <a:pt x="97" y="377"/>
                  </a:lnTo>
                  <a:lnTo>
                    <a:pt x="99" y="377"/>
                  </a:lnTo>
                  <a:lnTo>
                    <a:pt x="101" y="377"/>
                  </a:lnTo>
                  <a:lnTo>
                    <a:pt x="103" y="377"/>
                  </a:lnTo>
                  <a:lnTo>
                    <a:pt x="105" y="377"/>
                  </a:lnTo>
                  <a:lnTo>
                    <a:pt x="107" y="377"/>
                  </a:lnTo>
                  <a:lnTo>
                    <a:pt x="109" y="377"/>
                  </a:lnTo>
                  <a:lnTo>
                    <a:pt x="111" y="377"/>
                  </a:lnTo>
                  <a:lnTo>
                    <a:pt x="113" y="377"/>
                  </a:lnTo>
                  <a:lnTo>
                    <a:pt x="114" y="377"/>
                  </a:lnTo>
                  <a:lnTo>
                    <a:pt x="116" y="377"/>
                  </a:lnTo>
                  <a:lnTo>
                    <a:pt x="118" y="377"/>
                  </a:lnTo>
                  <a:lnTo>
                    <a:pt x="120" y="377"/>
                  </a:lnTo>
                  <a:lnTo>
                    <a:pt x="122" y="377"/>
                  </a:lnTo>
                  <a:lnTo>
                    <a:pt x="124" y="377"/>
                  </a:lnTo>
                  <a:lnTo>
                    <a:pt x="126" y="377"/>
                  </a:lnTo>
                  <a:lnTo>
                    <a:pt x="128" y="377"/>
                  </a:lnTo>
                  <a:lnTo>
                    <a:pt x="130" y="377"/>
                  </a:lnTo>
                  <a:lnTo>
                    <a:pt x="132" y="377"/>
                  </a:lnTo>
                  <a:lnTo>
                    <a:pt x="134" y="377"/>
                  </a:lnTo>
                  <a:lnTo>
                    <a:pt x="135" y="377"/>
                  </a:lnTo>
                  <a:lnTo>
                    <a:pt x="137" y="377"/>
                  </a:lnTo>
                  <a:lnTo>
                    <a:pt x="139" y="377"/>
                  </a:lnTo>
                  <a:lnTo>
                    <a:pt x="141" y="377"/>
                  </a:lnTo>
                  <a:lnTo>
                    <a:pt x="143" y="377"/>
                  </a:lnTo>
                  <a:lnTo>
                    <a:pt x="145" y="377"/>
                  </a:lnTo>
                  <a:lnTo>
                    <a:pt x="147" y="377"/>
                  </a:lnTo>
                  <a:lnTo>
                    <a:pt x="149" y="377"/>
                  </a:lnTo>
                  <a:lnTo>
                    <a:pt x="151" y="377"/>
                  </a:lnTo>
                  <a:lnTo>
                    <a:pt x="153" y="377"/>
                  </a:lnTo>
                  <a:lnTo>
                    <a:pt x="154" y="377"/>
                  </a:lnTo>
                  <a:lnTo>
                    <a:pt x="156" y="377"/>
                  </a:lnTo>
                  <a:lnTo>
                    <a:pt x="158" y="377"/>
                  </a:lnTo>
                  <a:lnTo>
                    <a:pt x="160" y="377"/>
                  </a:lnTo>
                  <a:lnTo>
                    <a:pt x="162" y="377"/>
                  </a:lnTo>
                  <a:lnTo>
                    <a:pt x="164" y="377"/>
                  </a:lnTo>
                  <a:lnTo>
                    <a:pt x="166" y="377"/>
                  </a:lnTo>
                  <a:lnTo>
                    <a:pt x="168" y="377"/>
                  </a:lnTo>
                  <a:lnTo>
                    <a:pt x="170" y="377"/>
                  </a:lnTo>
                  <a:lnTo>
                    <a:pt x="172" y="377"/>
                  </a:lnTo>
                  <a:lnTo>
                    <a:pt x="174" y="377"/>
                  </a:lnTo>
                  <a:lnTo>
                    <a:pt x="175" y="377"/>
                  </a:lnTo>
                  <a:lnTo>
                    <a:pt x="177" y="377"/>
                  </a:lnTo>
                  <a:lnTo>
                    <a:pt x="179" y="377"/>
                  </a:lnTo>
                  <a:lnTo>
                    <a:pt x="181" y="377"/>
                  </a:lnTo>
                  <a:lnTo>
                    <a:pt x="183" y="377"/>
                  </a:lnTo>
                  <a:lnTo>
                    <a:pt x="185" y="377"/>
                  </a:lnTo>
                  <a:lnTo>
                    <a:pt x="187" y="377"/>
                  </a:lnTo>
                  <a:lnTo>
                    <a:pt x="189" y="377"/>
                  </a:lnTo>
                  <a:lnTo>
                    <a:pt x="191" y="377"/>
                  </a:lnTo>
                  <a:lnTo>
                    <a:pt x="193" y="377"/>
                  </a:lnTo>
                  <a:lnTo>
                    <a:pt x="195" y="377"/>
                  </a:lnTo>
                  <a:lnTo>
                    <a:pt x="196" y="377"/>
                  </a:lnTo>
                  <a:lnTo>
                    <a:pt x="198" y="377"/>
                  </a:lnTo>
                  <a:lnTo>
                    <a:pt x="200" y="377"/>
                  </a:lnTo>
                  <a:lnTo>
                    <a:pt x="202" y="377"/>
                  </a:lnTo>
                  <a:lnTo>
                    <a:pt x="204" y="377"/>
                  </a:lnTo>
                  <a:lnTo>
                    <a:pt x="206" y="377"/>
                  </a:lnTo>
                  <a:lnTo>
                    <a:pt x="208" y="377"/>
                  </a:lnTo>
                  <a:lnTo>
                    <a:pt x="210" y="377"/>
                  </a:lnTo>
                  <a:lnTo>
                    <a:pt x="212" y="377"/>
                  </a:lnTo>
                  <a:lnTo>
                    <a:pt x="214" y="377"/>
                  </a:lnTo>
                  <a:lnTo>
                    <a:pt x="215" y="377"/>
                  </a:lnTo>
                  <a:lnTo>
                    <a:pt x="217" y="377"/>
                  </a:lnTo>
                  <a:lnTo>
                    <a:pt x="219" y="377"/>
                  </a:lnTo>
                  <a:lnTo>
                    <a:pt x="221" y="377"/>
                  </a:lnTo>
                  <a:lnTo>
                    <a:pt x="223" y="377"/>
                  </a:lnTo>
                  <a:lnTo>
                    <a:pt x="225" y="377"/>
                  </a:lnTo>
                  <a:lnTo>
                    <a:pt x="227" y="377"/>
                  </a:lnTo>
                  <a:lnTo>
                    <a:pt x="229" y="377"/>
                  </a:lnTo>
                  <a:lnTo>
                    <a:pt x="231" y="377"/>
                  </a:lnTo>
                  <a:lnTo>
                    <a:pt x="233" y="377"/>
                  </a:lnTo>
                  <a:lnTo>
                    <a:pt x="235" y="377"/>
                  </a:lnTo>
                  <a:lnTo>
                    <a:pt x="236" y="377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>
                  <a:alpha val="4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7" name="Freeform 373"/>
            <p:cNvSpPr>
              <a:spLocks/>
            </p:cNvSpPr>
            <p:nvPr/>
          </p:nvSpPr>
          <p:spPr bwMode="auto">
            <a:xfrm>
              <a:off x="4625975" y="4926013"/>
              <a:ext cx="384175" cy="158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3" y="0"/>
                </a:cxn>
                <a:cxn ang="0">
                  <a:pos x="38" y="0"/>
                </a:cxn>
                <a:cxn ang="0">
                  <a:pos x="44" y="0"/>
                </a:cxn>
                <a:cxn ang="0">
                  <a:pos x="50" y="0"/>
                </a:cxn>
                <a:cxn ang="0">
                  <a:pos x="56" y="0"/>
                </a:cxn>
                <a:cxn ang="0">
                  <a:pos x="61" y="0"/>
                </a:cxn>
                <a:cxn ang="0">
                  <a:pos x="67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84" y="0"/>
                </a:cxn>
                <a:cxn ang="0">
                  <a:pos x="90" y="0"/>
                </a:cxn>
                <a:cxn ang="0">
                  <a:pos x="96" y="0"/>
                </a:cxn>
                <a:cxn ang="0">
                  <a:pos x="101" y="0"/>
                </a:cxn>
                <a:cxn ang="0">
                  <a:pos x="107" y="0"/>
                </a:cxn>
                <a:cxn ang="0">
                  <a:pos x="113" y="0"/>
                </a:cxn>
                <a:cxn ang="0">
                  <a:pos x="118" y="0"/>
                </a:cxn>
                <a:cxn ang="0">
                  <a:pos x="124" y="0"/>
                </a:cxn>
                <a:cxn ang="0">
                  <a:pos x="130" y="0"/>
                </a:cxn>
                <a:cxn ang="0">
                  <a:pos x="136" y="0"/>
                </a:cxn>
                <a:cxn ang="0">
                  <a:pos x="141" y="0"/>
                </a:cxn>
                <a:cxn ang="0">
                  <a:pos x="147" y="0"/>
                </a:cxn>
                <a:cxn ang="0">
                  <a:pos x="153" y="0"/>
                </a:cxn>
                <a:cxn ang="0">
                  <a:pos x="158" y="0"/>
                </a:cxn>
                <a:cxn ang="0">
                  <a:pos x="164" y="0"/>
                </a:cxn>
                <a:cxn ang="0">
                  <a:pos x="170" y="0"/>
                </a:cxn>
                <a:cxn ang="0">
                  <a:pos x="176" y="0"/>
                </a:cxn>
                <a:cxn ang="0">
                  <a:pos x="181" y="0"/>
                </a:cxn>
                <a:cxn ang="0">
                  <a:pos x="187" y="0"/>
                </a:cxn>
                <a:cxn ang="0">
                  <a:pos x="193" y="0"/>
                </a:cxn>
                <a:cxn ang="0">
                  <a:pos x="198" y="0"/>
                </a:cxn>
                <a:cxn ang="0">
                  <a:pos x="204" y="0"/>
                </a:cxn>
                <a:cxn ang="0">
                  <a:pos x="210" y="0"/>
                </a:cxn>
                <a:cxn ang="0">
                  <a:pos x="216" y="0"/>
                </a:cxn>
                <a:cxn ang="0">
                  <a:pos x="221" y="0"/>
                </a:cxn>
                <a:cxn ang="0">
                  <a:pos x="227" y="0"/>
                </a:cxn>
                <a:cxn ang="0">
                  <a:pos x="233" y="0"/>
                </a:cxn>
                <a:cxn ang="0">
                  <a:pos x="238" y="0"/>
                </a:cxn>
              </a:cxnLst>
              <a:rect l="0" t="0" r="r" b="b"/>
              <a:pathLst>
                <a:path w="24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7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5" y="0"/>
                  </a:lnTo>
                  <a:lnTo>
                    <a:pt x="237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>
                  <a:alpha val="4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398" name="Freeform 374"/>
            <p:cNvSpPr>
              <a:spLocks/>
            </p:cNvSpPr>
            <p:nvPr/>
          </p:nvSpPr>
          <p:spPr bwMode="auto">
            <a:xfrm>
              <a:off x="5010150" y="4926013"/>
              <a:ext cx="373063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5" y="0"/>
                </a:cxn>
                <a:cxn ang="0">
                  <a:pos x="29" y="0"/>
                </a:cxn>
                <a:cxn ang="0">
                  <a:pos x="33" y="0"/>
                </a:cxn>
                <a:cxn ang="0">
                  <a:pos x="36" y="0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0"/>
                </a:cxn>
                <a:cxn ang="0">
                  <a:pos x="52" y="0"/>
                </a:cxn>
                <a:cxn ang="0">
                  <a:pos x="56" y="0"/>
                </a:cxn>
                <a:cxn ang="0">
                  <a:pos x="59" y="0"/>
                </a:cxn>
                <a:cxn ang="0">
                  <a:pos x="63" y="0"/>
                </a:cxn>
                <a:cxn ang="0">
                  <a:pos x="67" y="0"/>
                </a:cxn>
                <a:cxn ang="0">
                  <a:pos x="71" y="0"/>
                </a:cxn>
                <a:cxn ang="0">
                  <a:pos x="75" y="0"/>
                </a:cxn>
                <a:cxn ang="0">
                  <a:pos x="78" y="0"/>
                </a:cxn>
                <a:cxn ang="0">
                  <a:pos x="82" y="0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4" y="0"/>
                </a:cxn>
                <a:cxn ang="0">
                  <a:pos x="97" y="0"/>
                </a:cxn>
                <a:cxn ang="0">
                  <a:pos x="101" y="0"/>
                </a:cxn>
                <a:cxn ang="0">
                  <a:pos x="105" y="0"/>
                </a:cxn>
                <a:cxn ang="0">
                  <a:pos x="109" y="0"/>
                </a:cxn>
                <a:cxn ang="0">
                  <a:pos x="113" y="0"/>
                </a:cxn>
                <a:cxn ang="0">
                  <a:pos x="117" y="0"/>
                </a:cxn>
                <a:cxn ang="0">
                  <a:pos x="120" y="0"/>
                </a:cxn>
                <a:cxn ang="0">
                  <a:pos x="124" y="0"/>
                </a:cxn>
                <a:cxn ang="0">
                  <a:pos x="128" y="0"/>
                </a:cxn>
                <a:cxn ang="0">
                  <a:pos x="132" y="0"/>
                </a:cxn>
                <a:cxn ang="0">
                  <a:pos x="136" y="0"/>
                </a:cxn>
                <a:cxn ang="0">
                  <a:pos x="139" y="0"/>
                </a:cxn>
                <a:cxn ang="0">
                  <a:pos x="143" y="0"/>
                </a:cxn>
                <a:cxn ang="0">
                  <a:pos x="147" y="0"/>
                </a:cxn>
                <a:cxn ang="0">
                  <a:pos x="151" y="0"/>
                </a:cxn>
                <a:cxn ang="0">
                  <a:pos x="155" y="0"/>
                </a:cxn>
                <a:cxn ang="0">
                  <a:pos x="158" y="0"/>
                </a:cxn>
                <a:cxn ang="0">
                  <a:pos x="162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4" y="0"/>
                </a:cxn>
                <a:cxn ang="0">
                  <a:pos x="178" y="0"/>
                </a:cxn>
                <a:cxn ang="0">
                  <a:pos x="181" y="0"/>
                </a:cxn>
                <a:cxn ang="0">
                  <a:pos x="185" y="0"/>
                </a:cxn>
                <a:cxn ang="0">
                  <a:pos x="189" y="0"/>
                </a:cxn>
                <a:cxn ang="0">
                  <a:pos x="193" y="0"/>
                </a:cxn>
                <a:cxn ang="0">
                  <a:pos x="197" y="0"/>
                </a:cxn>
                <a:cxn ang="0">
                  <a:pos x="200" y="0"/>
                </a:cxn>
                <a:cxn ang="0">
                  <a:pos x="204" y="0"/>
                </a:cxn>
                <a:cxn ang="0">
                  <a:pos x="208" y="0"/>
                </a:cxn>
                <a:cxn ang="0">
                  <a:pos x="212" y="0"/>
                </a:cxn>
                <a:cxn ang="0">
                  <a:pos x="216" y="0"/>
                </a:cxn>
                <a:cxn ang="0">
                  <a:pos x="219" y="0"/>
                </a:cxn>
                <a:cxn ang="0">
                  <a:pos x="223" y="0"/>
                </a:cxn>
                <a:cxn ang="0">
                  <a:pos x="227" y="0"/>
                </a:cxn>
                <a:cxn ang="0">
                  <a:pos x="231" y="0"/>
                </a:cxn>
                <a:cxn ang="0">
                  <a:pos x="235" y="0"/>
                </a:cxn>
              </a:cxnLst>
              <a:rect l="0" t="0" r="r" b="b"/>
              <a:pathLst>
                <a:path w="235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7" y="0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4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81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3" y="0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2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0" y="0"/>
                  </a:lnTo>
                  <a:lnTo>
                    <a:pt x="212" y="0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31" y="0"/>
                  </a:lnTo>
                  <a:lnTo>
                    <a:pt x="233" y="0"/>
                  </a:lnTo>
                  <a:lnTo>
                    <a:pt x="235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FF0000" mc:Ignorable="">
                  <a:alpha val="4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4" name="Group 404"/>
          <p:cNvGrpSpPr/>
          <p:nvPr/>
        </p:nvGrpSpPr>
        <p:grpSpPr>
          <a:xfrm>
            <a:off x="1142976" y="5428750"/>
            <a:ext cx="1615248" cy="214828"/>
            <a:chOff x="1142976" y="5534032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1" name="Line 81"/>
            <p:cNvSpPr>
              <a:spLocks noChangeShapeType="1"/>
            </p:cNvSpPr>
            <p:nvPr/>
          </p:nvSpPr>
          <p:spPr bwMode="auto">
            <a:xfrm>
              <a:off x="1169963" y="5553082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82" name="Line 86"/>
            <p:cNvSpPr>
              <a:spLocks noChangeShapeType="1"/>
            </p:cNvSpPr>
            <p:nvPr/>
          </p:nvSpPr>
          <p:spPr bwMode="auto">
            <a:xfrm flipV="1">
              <a:off x="1169963" y="5534032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83" name="Rectangle 88"/>
            <p:cNvSpPr>
              <a:spLocks noChangeArrowheads="1"/>
            </p:cNvSpPr>
            <p:nvPr/>
          </p:nvSpPr>
          <p:spPr bwMode="auto">
            <a:xfrm>
              <a:off x="1142976" y="5564194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84" name="Line 89"/>
            <p:cNvSpPr>
              <a:spLocks noChangeShapeType="1"/>
            </p:cNvSpPr>
            <p:nvPr/>
          </p:nvSpPr>
          <p:spPr bwMode="auto">
            <a:xfrm flipV="1">
              <a:off x="1928788" y="5534032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85" name="Rectangle 91"/>
            <p:cNvSpPr>
              <a:spLocks noChangeArrowheads="1"/>
            </p:cNvSpPr>
            <p:nvPr/>
          </p:nvSpPr>
          <p:spPr bwMode="auto">
            <a:xfrm>
              <a:off x="1917676" y="55641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86" name="Line 92"/>
            <p:cNvSpPr>
              <a:spLocks noChangeShapeType="1"/>
            </p:cNvSpPr>
            <p:nvPr/>
          </p:nvSpPr>
          <p:spPr bwMode="auto">
            <a:xfrm flipV="1">
              <a:off x="2692376" y="5534032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87" name="Rectangle 94"/>
            <p:cNvSpPr>
              <a:spLocks noChangeArrowheads="1"/>
            </p:cNvSpPr>
            <p:nvPr/>
          </p:nvSpPr>
          <p:spPr bwMode="auto">
            <a:xfrm>
              <a:off x="2679676" y="5564194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88" name="Line 95"/>
            <p:cNvSpPr>
              <a:spLocks noChangeShapeType="1"/>
            </p:cNvSpPr>
            <p:nvPr/>
          </p:nvSpPr>
          <p:spPr bwMode="auto">
            <a:xfrm>
              <a:off x="1169963" y="5553082"/>
              <a:ext cx="15875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89" name="Line 96"/>
            <p:cNvSpPr>
              <a:spLocks noChangeShapeType="1"/>
            </p:cNvSpPr>
            <p:nvPr/>
          </p:nvSpPr>
          <p:spPr bwMode="auto">
            <a:xfrm flipH="1">
              <a:off x="2673326" y="5553082"/>
              <a:ext cx="19050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5" name="Group 389"/>
          <p:cNvGrpSpPr/>
          <p:nvPr/>
        </p:nvGrpSpPr>
        <p:grpSpPr>
          <a:xfrm>
            <a:off x="1169963" y="4252412"/>
            <a:ext cx="1522413" cy="1192213"/>
            <a:chOff x="1182688" y="2043113"/>
            <a:chExt cx="1522413" cy="11922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1" name="Freeform 126"/>
            <p:cNvSpPr>
              <a:spLocks/>
            </p:cNvSpPr>
            <p:nvPr/>
          </p:nvSpPr>
          <p:spPr bwMode="auto">
            <a:xfrm>
              <a:off x="1182688" y="3222626"/>
              <a:ext cx="384175" cy="12700"/>
            </a:xfrm>
            <a:custGeom>
              <a:avLst/>
              <a:gdLst/>
              <a:ahLst/>
              <a:cxnLst>
                <a:cxn ang="0">
                  <a:pos x="4" y="8"/>
                </a:cxn>
                <a:cxn ang="0">
                  <a:pos x="10" y="8"/>
                </a:cxn>
                <a:cxn ang="0">
                  <a:pos x="15" y="8"/>
                </a:cxn>
                <a:cxn ang="0">
                  <a:pos x="21" y="8"/>
                </a:cxn>
                <a:cxn ang="0">
                  <a:pos x="27" y="8"/>
                </a:cxn>
                <a:cxn ang="0">
                  <a:pos x="32" y="8"/>
                </a:cxn>
                <a:cxn ang="0">
                  <a:pos x="38" y="8"/>
                </a:cxn>
                <a:cxn ang="0">
                  <a:pos x="44" y="8"/>
                </a:cxn>
                <a:cxn ang="0">
                  <a:pos x="50" y="8"/>
                </a:cxn>
                <a:cxn ang="0">
                  <a:pos x="55" y="8"/>
                </a:cxn>
                <a:cxn ang="0">
                  <a:pos x="61" y="8"/>
                </a:cxn>
                <a:cxn ang="0">
                  <a:pos x="67" y="8"/>
                </a:cxn>
                <a:cxn ang="0">
                  <a:pos x="73" y="8"/>
                </a:cxn>
                <a:cxn ang="0">
                  <a:pos x="78" y="8"/>
                </a:cxn>
                <a:cxn ang="0">
                  <a:pos x="84" y="8"/>
                </a:cxn>
                <a:cxn ang="0">
                  <a:pos x="90" y="8"/>
                </a:cxn>
                <a:cxn ang="0">
                  <a:pos x="95" y="8"/>
                </a:cxn>
                <a:cxn ang="0">
                  <a:pos x="101" y="8"/>
                </a:cxn>
                <a:cxn ang="0">
                  <a:pos x="107" y="8"/>
                </a:cxn>
                <a:cxn ang="0">
                  <a:pos x="113" y="8"/>
                </a:cxn>
                <a:cxn ang="0">
                  <a:pos x="118" y="8"/>
                </a:cxn>
                <a:cxn ang="0">
                  <a:pos x="124" y="8"/>
                </a:cxn>
                <a:cxn ang="0">
                  <a:pos x="130" y="8"/>
                </a:cxn>
                <a:cxn ang="0">
                  <a:pos x="135" y="8"/>
                </a:cxn>
                <a:cxn ang="0">
                  <a:pos x="141" y="8"/>
                </a:cxn>
                <a:cxn ang="0">
                  <a:pos x="147" y="8"/>
                </a:cxn>
                <a:cxn ang="0">
                  <a:pos x="153" y="8"/>
                </a:cxn>
                <a:cxn ang="0">
                  <a:pos x="158" y="8"/>
                </a:cxn>
                <a:cxn ang="0">
                  <a:pos x="164" y="8"/>
                </a:cxn>
                <a:cxn ang="0">
                  <a:pos x="170" y="8"/>
                </a:cxn>
                <a:cxn ang="0">
                  <a:pos x="175" y="8"/>
                </a:cxn>
                <a:cxn ang="0">
                  <a:pos x="181" y="8"/>
                </a:cxn>
                <a:cxn ang="0">
                  <a:pos x="187" y="8"/>
                </a:cxn>
                <a:cxn ang="0">
                  <a:pos x="193" y="8"/>
                </a:cxn>
                <a:cxn ang="0">
                  <a:pos x="198" y="6"/>
                </a:cxn>
                <a:cxn ang="0">
                  <a:pos x="204" y="6"/>
                </a:cxn>
                <a:cxn ang="0">
                  <a:pos x="210" y="6"/>
                </a:cxn>
                <a:cxn ang="0">
                  <a:pos x="215" y="4"/>
                </a:cxn>
                <a:cxn ang="0">
                  <a:pos x="221" y="4"/>
                </a:cxn>
                <a:cxn ang="0">
                  <a:pos x="227" y="2"/>
                </a:cxn>
                <a:cxn ang="0">
                  <a:pos x="233" y="2"/>
                </a:cxn>
                <a:cxn ang="0">
                  <a:pos x="238" y="0"/>
                </a:cxn>
              </a:cxnLst>
              <a:rect l="0" t="0" r="r" b="b"/>
              <a:pathLst>
                <a:path w="242" h="8">
                  <a:moveTo>
                    <a:pt x="0" y="8"/>
                  </a:move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8" y="8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3" y="8"/>
                  </a:lnTo>
                  <a:lnTo>
                    <a:pt x="105" y="8"/>
                  </a:lnTo>
                  <a:lnTo>
                    <a:pt x="107" y="8"/>
                  </a:lnTo>
                  <a:lnTo>
                    <a:pt x="109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4" y="8"/>
                  </a:lnTo>
                  <a:lnTo>
                    <a:pt x="116" y="8"/>
                  </a:lnTo>
                  <a:lnTo>
                    <a:pt x="118" y="8"/>
                  </a:lnTo>
                  <a:lnTo>
                    <a:pt x="120" y="8"/>
                  </a:lnTo>
                  <a:lnTo>
                    <a:pt x="122" y="8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30" y="8"/>
                  </a:lnTo>
                  <a:lnTo>
                    <a:pt x="132" y="8"/>
                  </a:lnTo>
                  <a:lnTo>
                    <a:pt x="133" y="8"/>
                  </a:lnTo>
                  <a:lnTo>
                    <a:pt x="135" y="8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1" y="8"/>
                  </a:lnTo>
                  <a:lnTo>
                    <a:pt x="143" y="8"/>
                  </a:lnTo>
                  <a:lnTo>
                    <a:pt x="145" y="8"/>
                  </a:lnTo>
                  <a:lnTo>
                    <a:pt x="147" y="8"/>
                  </a:lnTo>
                  <a:lnTo>
                    <a:pt x="149" y="8"/>
                  </a:lnTo>
                  <a:lnTo>
                    <a:pt x="151" y="8"/>
                  </a:lnTo>
                  <a:lnTo>
                    <a:pt x="153" y="8"/>
                  </a:lnTo>
                  <a:lnTo>
                    <a:pt x="154" y="8"/>
                  </a:lnTo>
                  <a:lnTo>
                    <a:pt x="156" y="8"/>
                  </a:lnTo>
                  <a:lnTo>
                    <a:pt x="158" y="8"/>
                  </a:lnTo>
                  <a:lnTo>
                    <a:pt x="160" y="8"/>
                  </a:lnTo>
                  <a:lnTo>
                    <a:pt x="162" y="8"/>
                  </a:lnTo>
                  <a:lnTo>
                    <a:pt x="164" y="8"/>
                  </a:lnTo>
                  <a:lnTo>
                    <a:pt x="166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2" y="8"/>
                  </a:lnTo>
                  <a:lnTo>
                    <a:pt x="174" y="8"/>
                  </a:lnTo>
                  <a:lnTo>
                    <a:pt x="175" y="8"/>
                  </a:lnTo>
                  <a:lnTo>
                    <a:pt x="177" y="8"/>
                  </a:lnTo>
                  <a:lnTo>
                    <a:pt x="179" y="8"/>
                  </a:lnTo>
                  <a:lnTo>
                    <a:pt x="181" y="8"/>
                  </a:lnTo>
                  <a:lnTo>
                    <a:pt x="183" y="8"/>
                  </a:lnTo>
                  <a:lnTo>
                    <a:pt x="185" y="8"/>
                  </a:lnTo>
                  <a:lnTo>
                    <a:pt x="187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6" y="6"/>
                  </a:lnTo>
                  <a:lnTo>
                    <a:pt x="198" y="6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4" y="6"/>
                  </a:lnTo>
                  <a:lnTo>
                    <a:pt x="206" y="6"/>
                  </a:lnTo>
                  <a:lnTo>
                    <a:pt x="208" y="6"/>
                  </a:lnTo>
                  <a:lnTo>
                    <a:pt x="210" y="6"/>
                  </a:lnTo>
                  <a:lnTo>
                    <a:pt x="212" y="6"/>
                  </a:lnTo>
                  <a:lnTo>
                    <a:pt x="214" y="6"/>
                  </a:lnTo>
                  <a:lnTo>
                    <a:pt x="215" y="4"/>
                  </a:lnTo>
                  <a:lnTo>
                    <a:pt x="217" y="4"/>
                  </a:lnTo>
                  <a:lnTo>
                    <a:pt x="219" y="4"/>
                  </a:lnTo>
                  <a:lnTo>
                    <a:pt x="221" y="4"/>
                  </a:lnTo>
                  <a:lnTo>
                    <a:pt x="223" y="4"/>
                  </a:lnTo>
                  <a:lnTo>
                    <a:pt x="225" y="4"/>
                  </a:lnTo>
                  <a:lnTo>
                    <a:pt x="227" y="2"/>
                  </a:lnTo>
                  <a:lnTo>
                    <a:pt x="229" y="2"/>
                  </a:lnTo>
                  <a:lnTo>
                    <a:pt x="231" y="2"/>
                  </a:lnTo>
                  <a:lnTo>
                    <a:pt x="233" y="2"/>
                  </a:lnTo>
                  <a:lnTo>
                    <a:pt x="234" y="2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2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92" name="Freeform 127"/>
            <p:cNvSpPr>
              <a:spLocks/>
            </p:cNvSpPr>
            <p:nvPr/>
          </p:nvSpPr>
          <p:spPr bwMode="auto">
            <a:xfrm>
              <a:off x="1566863" y="2714626"/>
              <a:ext cx="254000" cy="508000"/>
            </a:xfrm>
            <a:custGeom>
              <a:avLst/>
              <a:gdLst/>
              <a:ahLst/>
              <a:cxnLst>
                <a:cxn ang="0">
                  <a:pos x="4" y="318"/>
                </a:cxn>
                <a:cxn ang="0">
                  <a:pos x="10" y="316"/>
                </a:cxn>
                <a:cxn ang="0">
                  <a:pos x="15" y="315"/>
                </a:cxn>
                <a:cxn ang="0">
                  <a:pos x="21" y="311"/>
                </a:cxn>
                <a:cxn ang="0">
                  <a:pos x="27" y="309"/>
                </a:cxn>
                <a:cxn ang="0">
                  <a:pos x="33" y="305"/>
                </a:cxn>
                <a:cxn ang="0">
                  <a:pos x="38" y="301"/>
                </a:cxn>
                <a:cxn ang="0">
                  <a:pos x="44" y="295"/>
                </a:cxn>
                <a:cxn ang="0">
                  <a:pos x="50" y="292"/>
                </a:cxn>
                <a:cxn ang="0">
                  <a:pos x="55" y="286"/>
                </a:cxn>
                <a:cxn ang="0">
                  <a:pos x="61" y="278"/>
                </a:cxn>
                <a:cxn ang="0">
                  <a:pos x="69" y="271"/>
                </a:cxn>
                <a:cxn ang="0">
                  <a:pos x="73" y="263"/>
                </a:cxn>
                <a:cxn ang="0">
                  <a:pos x="78" y="255"/>
                </a:cxn>
                <a:cxn ang="0">
                  <a:pos x="80" y="250"/>
                </a:cxn>
                <a:cxn ang="0">
                  <a:pos x="84" y="244"/>
                </a:cxn>
                <a:cxn ang="0">
                  <a:pos x="88" y="238"/>
                </a:cxn>
                <a:cxn ang="0">
                  <a:pos x="90" y="233"/>
                </a:cxn>
                <a:cxn ang="0">
                  <a:pos x="94" y="227"/>
                </a:cxn>
                <a:cxn ang="0">
                  <a:pos x="95" y="219"/>
                </a:cxn>
                <a:cxn ang="0">
                  <a:pos x="99" y="214"/>
                </a:cxn>
                <a:cxn ang="0">
                  <a:pos x="101" y="206"/>
                </a:cxn>
                <a:cxn ang="0">
                  <a:pos x="105" y="200"/>
                </a:cxn>
                <a:cxn ang="0">
                  <a:pos x="107" y="193"/>
                </a:cxn>
                <a:cxn ang="0">
                  <a:pos x="111" y="185"/>
                </a:cxn>
                <a:cxn ang="0">
                  <a:pos x="113" y="175"/>
                </a:cxn>
                <a:cxn ang="0">
                  <a:pos x="116" y="168"/>
                </a:cxn>
                <a:cxn ang="0">
                  <a:pos x="118" y="158"/>
                </a:cxn>
                <a:cxn ang="0">
                  <a:pos x="122" y="151"/>
                </a:cxn>
                <a:cxn ang="0">
                  <a:pos x="124" y="141"/>
                </a:cxn>
                <a:cxn ang="0">
                  <a:pos x="128" y="132"/>
                </a:cxn>
                <a:cxn ang="0">
                  <a:pos x="130" y="122"/>
                </a:cxn>
                <a:cxn ang="0">
                  <a:pos x="134" y="111"/>
                </a:cxn>
                <a:cxn ang="0">
                  <a:pos x="135" y="101"/>
                </a:cxn>
                <a:cxn ang="0">
                  <a:pos x="139" y="90"/>
                </a:cxn>
                <a:cxn ang="0">
                  <a:pos x="141" y="80"/>
                </a:cxn>
                <a:cxn ang="0">
                  <a:pos x="145" y="69"/>
                </a:cxn>
                <a:cxn ang="0">
                  <a:pos x="147" y="57"/>
                </a:cxn>
                <a:cxn ang="0">
                  <a:pos x="151" y="44"/>
                </a:cxn>
                <a:cxn ang="0">
                  <a:pos x="153" y="33"/>
                </a:cxn>
                <a:cxn ang="0">
                  <a:pos x="156" y="21"/>
                </a:cxn>
                <a:cxn ang="0">
                  <a:pos x="158" y="8"/>
                </a:cxn>
              </a:cxnLst>
              <a:rect l="0" t="0" r="r" b="b"/>
              <a:pathLst>
                <a:path w="160" h="320">
                  <a:moveTo>
                    <a:pt x="0" y="320"/>
                  </a:moveTo>
                  <a:lnTo>
                    <a:pt x="2" y="318"/>
                  </a:lnTo>
                  <a:lnTo>
                    <a:pt x="4" y="318"/>
                  </a:lnTo>
                  <a:lnTo>
                    <a:pt x="6" y="318"/>
                  </a:lnTo>
                  <a:lnTo>
                    <a:pt x="8" y="316"/>
                  </a:lnTo>
                  <a:lnTo>
                    <a:pt x="10" y="316"/>
                  </a:lnTo>
                  <a:lnTo>
                    <a:pt x="12" y="315"/>
                  </a:lnTo>
                  <a:lnTo>
                    <a:pt x="13" y="315"/>
                  </a:lnTo>
                  <a:lnTo>
                    <a:pt x="15" y="315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1" y="311"/>
                  </a:lnTo>
                  <a:lnTo>
                    <a:pt x="23" y="311"/>
                  </a:lnTo>
                  <a:lnTo>
                    <a:pt x="25" y="309"/>
                  </a:lnTo>
                  <a:lnTo>
                    <a:pt x="27" y="309"/>
                  </a:lnTo>
                  <a:lnTo>
                    <a:pt x="29" y="307"/>
                  </a:lnTo>
                  <a:lnTo>
                    <a:pt x="31" y="307"/>
                  </a:lnTo>
                  <a:lnTo>
                    <a:pt x="33" y="305"/>
                  </a:lnTo>
                  <a:lnTo>
                    <a:pt x="34" y="303"/>
                  </a:lnTo>
                  <a:lnTo>
                    <a:pt x="36" y="303"/>
                  </a:lnTo>
                  <a:lnTo>
                    <a:pt x="38" y="301"/>
                  </a:lnTo>
                  <a:lnTo>
                    <a:pt x="40" y="299"/>
                  </a:lnTo>
                  <a:lnTo>
                    <a:pt x="42" y="297"/>
                  </a:lnTo>
                  <a:lnTo>
                    <a:pt x="44" y="295"/>
                  </a:lnTo>
                  <a:lnTo>
                    <a:pt x="46" y="295"/>
                  </a:lnTo>
                  <a:lnTo>
                    <a:pt x="48" y="294"/>
                  </a:lnTo>
                  <a:lnTo>
                    <a:pt x="50" y="292"/>
                  </a:lnTo>
                  <a:lnTo>
                    <a:pt x="52" y="290"/>
                  </a:lnTo>
                  <a:lnTo>
                    <a:pt x="53" y="288"/>
                  </a:lnTo>
                  <a:lnTo>
                    <a:pt x="55" y="286"/>
                  </a:lnTo>
                  <a:lnTo>
                    <a:pt x="57" y="284"/>
                  </a:lnTo>
                  <a:lnTo>
                    <a:pt x="61" y="280"/>
                  </a:lnTo>
                  <a:lnTo>
                    <a:pt x="61" y="278"/>
                  </a:lnTo>
                  <a:lnTo>
                    <a:pt x="63" y="276"/>
                  </a:lnTo>
                  <a:lnTo>
                    <a:pt x="65" y="275"/>
                  </a:lnTo>
                  <a:lnTo>
                    <a:pt x="69" y="271"/>
                  </a:lnTo>
                  <a:lnTo>
                    <a:pt x="69" y="269"/>
                  </a:lnTo>
                  <a:lnTo>
                    <a:pt x="73" y="265"/>
                  </a:lnTo>
                  <a:lnTo>
                    <a:pt x="73" y="263"/>
                  </a:lnTo>
                  <a:lnTo>
                    <a:pt x="76" y="259"/>
                  </a:lnTo>
                  <a:lnTo>
                    <a:pt x="76" y="257"/>
                  </a:lnTo>
                  <a:lnTo>
                    <a:pt x="78" y="255"/>
                  </a:lnTo>
                  <a:lnTo>
                    <a:pt x="78" y="254"/>
                  </a:lnTo>
                  <a:lnTo>
                    <a:pt x="80" y="252"/>
                  </a:lnTo>
                  <a:lnTo>
                    <a:pt x="80" y="250"/>
                  </a:lnTo>
                  <a:lnTo>
                    <a:pt x="82" y="248"/>
                  </a:lnTo>
                  <a:lnTo>
                    <a:pt x="84" y="246"/>
                  </a:lnTo>
                  <a:lnTo>
                    <a:pt x="84" y="244"/>
                  </a:lnTo>
                  <a:lnTo>
                    <a:pt x="86" y="242"/>
                  </a:lnTo>
                  <a:lnTo>
                    <a:pt x="86" y="240"/>
                  </a:lnTo>
                  <a:lnTo>
                    <a:pt x="88" y="238"/>
                  </a:lnTo>
                  <a:lnTo>
                    <a:pt x="88" y="236"/>
                  </a:lnTo>
                  <a:lnTo>
                    <a:pt x="90" y="235"/>
                  </a:lnTo>
                  <a:lnTo>
                    <a:pt x="90" y="233"/>
                  </a:lnTo>
                  <a:lnTo>
                    <a:pt x="92" y="231"/>
                  </a:lnTo>
                  <a:lnTo>
                    <a:pt x="92" y="229"/>
                  </a:lnTo>
                  <a:lnTo>
                    <a:pt x="94" y="227"/>
                  </a:lnTo>
                  <a:lnTo>
                    <a:pt x="94" y="225"/>
                  </a:lnTo>
                  <a:lnTo>
                    <a:pt x="95" y="221"/>
                  </a:lnTo>
                  <a:lnTo>
                    <a:pt x="95" y="219"/>
                  </a:lnTo>
                  <a:lnTo>
                    <a:pt x="97" y="217"/>
                  </a:lnTo>
                  <a:lnTo>
                    <a:pt x="97" y="215"/>
                  </a:lnTo>
                  <a:lnTo>
                    <a:pt x="99" y="214"/>
                  </a:lnTo>
                  <a:lnTo>
                    <a:pt x="99" y="212"/>
                  </a:lnTo>
                  <a:lnTo>
                    <a:pt x="101" y="210"/>
                  </a:lnTo>
                  <a:lnTo>
                    <a:pt x="101" y="206"/>
                  </a:lnTo>
                  <a:lnTo>
                    <a:pt x="103" y="204"/>
                  </a:lnTo>
                  <a:lnTo>
                    <a:pt x="103" y="202"/>
                  </a:lnTo>
                  <a:lnTo>
                    <a:pt x="105" y="200"/>
                  </a:lnTo>
                  <a:lnTo>
                    <a:pt x="105" y="196"/>
                  </a:lnTo>
                  <a:lnTo>
                    <a:pt x="107" y="195"/>
                  </a:lnTo>
                  <a:lnTo>
                    <a:pt x="107" y="193"/>
                  </a:lnTo>
                  <a:lnTo>
                    <a:pt x="109" y="189"/>
                  </a:lnTo>
                  <a:lnTo>
                    <a:pt x="109" y="187"/>
                  </a:lnTo>
                  <a:lnTo>
                    <a:pt x="111" y="185"/>
                  </a:lnTo>
                  <a:lnTo>
                    <a:pt x="111" y="181"/>
                  </a:lnTo>
                  <a:lnTo>
                    <a:pt x="113" y="179"/>
                  </a:lnTo>
                  <a:lnTo>
                    <a:pt x="113" y="175"/>
                  </a:lnTo>
                  <a:lnTo>
                    <a:pt x="114" y="174"/>
                  </a:lnTo>
                  <a:lnTo>
                    <a:pt x="114" y="170"/>
                  </a:lnTo>
                  <a:lnTo>
                    <a:pt x="116" y="168"/>
                  </a:lnTo>
                  <a:lnTo>
                    <a:pt x="116" y="166"/>
                  </a:lnTo>
                  <a:lnTo>
                    <a:pt x="118" y="162"/>
                  </a:lnTo>
                  <a:lnTo>
                    <a:pt x="118" y="158"/>
                  </a:lnTo>
                  <a:lnTo>
                    <a:pt x="120" y="156"/>
                  </a:lnTo>
                  <a:lnTo>
                    <a:pt x="120" y="153"/>
                  </a:lnTo>
                  <a:lnTo>
                    <a:pt x="122" y="151"/>
                  </a:lnTo>
                  <a:lnTo>
                    <a:pt x="122" y="147"/>
                  </a:lnTo>
                  <a:lnTo>
                    <a:pt x="124" y="145"/>
                  </a:lnTo>
                  <a:lnTo>
                    <a:pt x="124" y="141"/>
                  </a:lnTo>
                  <a:lnTo>
                    <a:pt x="126" y="137"/>
                  </a:lnTo>
                  <a:lnTo>
                    <a:pt x="126" y="135"/>
                  </a:lnTo>
                  <a:lnTo>
                    <a:pt x="128" y="132"/>
                  </a:lnTo>
                  <a:lnTo>
                    <a:pt x="128" y="128"/>
                  </a:lnTo>
                  <a:lnTo>
                    <a:pt x="130" y="124"/>
                  </a:lnTo>
                  <a:lnTo>
                    <a:pt x="130" y="122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4" y="111"/>
                  </a:lnTo>
                  <a:lnTo>
                    <a:pt x="134" y="109"/>
                  </a:lnTo>
                  <a:lnTo>
                    <a:pt x="135" y="105"/>
                  </a:lnTo>
                  <a:lnTo>
                    <a:pt x="135" y="101"/>
                  </a:lnTo>
                  <a:lnTo>
                    <a:pt x="137" y="97"/>
                  </a:lnTo>
                  <a:lnTo>
                    <a:pt x="137" y="94"/>
                  </a:lnTo>
                  <a:lnTo>
                    <a:pt x="139" y="90"/>
                  </a:lnTo>
                  <a:lnTo>
                    <a:pt x="139" y="86"/>
                  </a:lnTo>
                  <a:lnTo>
                    <a:pt x="141" y="84"/>
                  </a:lnTo>
                  <a:lnTo>
                    <a:pt x="141" y="80"/>
                  </a:lnTo>
                  <a:lnTo>
                    <a:pt x="143" y="76"/>
                  </a:lnTo>
                  <a:lnTo>
                    <a:pt x="143" y="73"/>
                  </a:lnTo>
                  <a:lnTo>
                    <a:pt x="145" y="69"/>
                  </a:lnTo>
                  <a:lnTo>
                    <a:pt x="145" y="65"/>
                  </a:lnTo>
                  <a:lnTo>
                    <a:pt x="147" y="61"/>
                  </a:lnTo>
                  <a:lnTo>
                    <a:pt x="147" y="57"/>
                  </a:lnTo>
                  <a:lnTo>
                    <a:pt x="149" y="54"/>
                  </a:lnTo>
                  <a:lnTo>
                    <a:pt x="149" y="48"/>
                  </a:lnTo>
                  <a:lnTo>
                    <a:pt x="151" y="44"/>
                  </a:lnTo>
                  <a:lnTo>
                    <a:pt x="151" y="40"/>
                  </a:lnTo>
                  <a:lnTo>
                    <a:pt x="153" y="36"/>
                  </a:lnTo>
                  <a:lnTo>
                    <a:pt x="153" y="33"/>
                  </a:lnTo>
                  <a:lnTo>
                    <a:pt x="154" y="29"/>
                  </a:lnTo>
                  <a:lnTo>
                    <a:pt x="154" y="25"/>
                  </a:lnTo>
                  <a:lnTo>
                    <a:pt x="156" y="21"/>
                  </a:lnTo>
                  <a:lnTo>
                    <a:pt x="156" y="17"/>
                  </a:lnTo>
                  <a:lnTo>
                    <a:pt x="158" y="12"/>
                  </a:lnTo>
                  <a:lnTo>
                    <a:pt x="158" y="8"/>
                  </a:lnTo>
                  <a:lnTo>
                    <a:pt x="160" y="4"/>
                  </a:lnTo>
                  <a:lnTo>
                    <a:pt x="160" y="0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93" name="Freeform 128"/>
            <p:cNvSpPr>
              <a:spLocks/>
            </p:cNvSpPr>
            <p:nvPr/>
          </p:nvSpPr>
          <p:spPr bwMode="auto">
            <a:xfrm>
              <a:off x="1820863" y="2043113"/>
              <a:ext cx="223838" cy="671513"/>
            </a:xfrm>
            <a:custGeom>
              <a:avLst/>
              <a:gdLst/>
              <a:ahLst/>
              <a:cxnLst>
                <a:cxn ang="0">
                  <a:pos x="2" y="414"/>
                </a:cxn>
                <a:cxn ang="0">
                  <a:pos x="6" y="400"/>
                </a:cxn>
                <a:cxn ang="0">
                  <a:pos x="10" y="389"/>
                </a:cxn>
                <a:cxn ang="0">
                  <a:pos x="12" y="376"/>
                </a:cxn>
                <a:cxn ang="0">
                  <a:pos x="15" y="362"/>
                </a:cxn>
                <a:cxn ang="0">
                  <a:pos x="17" y="349"/>
                </a:cxn>
                <a:cxn ang="0">
                  <a:pos x="21" y="334"/>
                </a:cxn>
                <a:cxn ang="0">
                  <a:pos x="23" y="320"/>
                </a:cxn>
                <a:cxn ang="0">
                  <a:pos x="27" y="307"/>
                </a:cxn>
                <a:cxn ang="0">
                  <a:pos x="29" y="294"/>
                </a:cxn>
                <a:cxn ang="0">
                  <a:pos x="33" y="280"/>
                </a:cxn>
                <a:cxn ang="0">
                  <a:pos x="35" y="267"/>
                </a:cxn>
                <a:cxn ang="0">
                  <a:pos x="38" y="252"/>
                </a:cxn>
                <a:cxn ang="0">
                  <a:pos x="40" y="238"/>
                </a:cxn>
                <a:cxn ang="0">
                  <a:pos x="44" y="225"/>
                </a:cxn>
                <a:cxn ang="0">
                  <a:pos x="46" y="212"/>
                </a:cxn>
                <a:cxn ang="0">
                  <a:pos x="50" y="198"/>
                </a:cxn>
                <a:cxn ang="0">
                  <a:pos x="52" y="187"/>
                </a:cxn>
                <a:cxn ang="0">
                  <a:pos x="55" y="174"/>
                </a:cxn>
                <a:cxn ang="0">
                  <a:pos x="57" y="160"/>
                </a:cxn>
                <a:cxn ang="0">
                  <a:pos x="61" y="149"/>
                </a:cxn>
                <a:cxn ang="0">
                  <a:pos x="63" y="138"/>
                </a:cxn>
                <a:cxn ang="0">
                  <a:pos x="67" y="126"/>
                </a:cxn>
                <a:cxn ang="0">
                  <a:pos x="69" y="115"/>
                </a:cxn>
                <a:cxn ang="0">
                  <a:pos x="73" y="103"/>
                </a:cxn>
                <a:cxn ang="0">
                  <a:pos x="75" y="94"/>
                </a:cxn>
                <a:cxn ang="0">
                  <a:pos x="78" y="82"/>
                </a:cxn>
                <a:cxn ang="0">
                  <a:pos x="80" y="73"/>
                </a:cxn>
                <a:cxn ang="0">
                  <a:pos x="84" y="65"/>
                </a:cxn>
                <a:cxn ang="0">
                  <a:pos x="86" y="56"/>
                </a:cxn>
                <a:cxn ang="0">
                  <a:pos x="90" y="48"/>
                </a:cxn>
                <a:cxn ang="0">
                  <a:pos x="92" y="40"/>
                </a:cxn>
                <a:cxn ang="0">
                  <a:pos x="95" y="33"/>
                </a:cxn>
                <a:cxn ang="0">
                  <a:pos x="97" y="27"/>
                </a:cxn>
                <a:cxn ang="0">
                  <a:pos x="101" y="21"/>
                </a:cxn>
                <a:cxn ang="0">
                  <a:pos x="105" y="16"/>
                </a:cxn>
                <a:cxn ang="0">
                  <a:pos x="111" y="8"/>
                </a:cxn>
                <a:cxn ang="0">
                  <a:pos x="115" y="2"/>
                </a:cxn>
                <a:cxn ang="0">
                  <a:pos x="120" y="0"/>
                </a:cxn>
                <a:cxn ang="0">
                  <a:pos x="126" y="0"/>
                </a:cxn>
                <a:cxn ang="0">
                  <a:pos x="132" y="2"/>
                </a:cxn>
                <a:cxn ang="0">
                  <a:pos x="137" y="8"/>
                </a:cxn>
              </a:cxnLst>
              <a:rect l="0" t="0" r="r" b="b"/>
              <a:pathLst>
                <a:path w="141" h="423">
                  <a:moveTo>
                    <a:pt x="0" y="423"/>
                  </a:moveTo>
                  <a:lnTo>
                    <a:pt x="2" y="418"/>
                  </a:lnTo>
                  <a:lnTo>
                    <a:pt x="2" y="414"/>
                  </a:lnTo>
                  <a:lnTo>
                    <a:pt x="4" y="410"/>
                  </a:lnTo>
                  <a:lnTo>
                    <a:pt x="4" y="406"/>
                  </a:lnTo>
                  <a:lnTo>
                    <a:pt x="6" y="400"/>
                  </a:lnTo>
                  <a:lnTo>
                    <a:pt x="6" y="397"/>
                  </a:lnTo>
                  <a:lnTo>
                    <a:pt x="8" y="393"/>
                  </a:lnTo>
                  <a:lnTo>
                    <a:pt x="10" y="389"/>
                  </a:lnTo>
                  <a:lnTo>
                    <a:pt x="10" y="383"/>
                  </a:lnTo>
                  <a:lnTo>
                    <a:pt x="12" y="379"/>
                  </a:lnTo>
                  <a:lnTo>
                    <a:pt x="12" y="376"/>
                  </a:lnTo>
                  <a:lnTo>
                    <a:pt x="14" y="370"/>
                  </a:lnTo>
                  <a:lnTo>
                    <a:pt x="14" y="366"/>
                  </a:lnTo>
                  <a:lnTo>
                    <a:pt x="15" y="362"/>
                  </a:lnTo>
                  <a:lnTo>
                    <a:pt x="15" y="357"/>
                  </a:lnTo>
                  <a:lnTo>
                    <a:pt x="17" y="353"/>
                  </a:lnTo>
                  <a:lnTo>
                    <a:pt x="17" y="349"/>
                  </a:lnTo>
                  <a:lnTo>
                    <a:pt x="19" y="343"/>
                  </a:lnTo>
                  <a:lnTo>
                    <a:pt x="19" y="339"/>
                  </a:lnTo>
                  <a:lnTo>
                    <a:pt x="21" y="334"/>
                  </a:lnTo>
                  <a:lnTo>
                    <a:pt x="21" y="330"/>
                  </a:lnTo>
                  <a:lnTo>
                    <a:pt x="23" y="326"/>
                  </a:lnTo>
                  <a:lnTo>
                    <a:pt x="23" y="320"/>
                  </a:lnTo>
                  <a:lnTo>
                    <a:pt x="25" y="317"/>
                  </a:lnTo>
                  <a:lnTo>
                    <a:pt x="25" y="311"/>
                  </a:lnTo>
                  <a:lnTo>
                    <a:pt x="27" y="307"/>
                  </a:lnTo>
                  <a:lnTo>
                    <a:pt x="27" y="303"/>
                  </a:lnTo>
                  <a:lnTo>
                    <a:pt x="29" y="298"/>
                  </a:lnTo>
                  <a:lnTo>
                    <a:pt x="29" y="294"/>
                  </a:lnTo>
                  <a:lnTo>
                    <a:pt x="31" y="288"/>
                  </a:lnTo>
                  <a:lnTo>
                    <a:pt x="31" y="284"/>
                  </a:lnTo>
                  <a:lnTo>
                    <a:pt x="33" y="280"/>
                  </a:lnTo>
                  <a:lnTo>
                    <a:pt x="33" y="275"/>
                  </a:lnTo>
                  <a:lnTo>
                    <a:pt x="35" y="271"/>
                  </a:lnTo>
                  <a:lnTo>
                    <a:pt x="35" y="267"/>
                  </a:lnTo>
                  <a:lnTo>
                    <a:pt x="36" y="261"/>
                  </a:lnTo>
                  <a:lnTo>
                    <a:pt x="36" y="258"/>
                  </a:lnTo>
                  <a:lnTo>
                    <a:pt x="38" y="252"/>
                  </a:lnTo>
                  <a:lnTo>
                    <a:pt x="38" y="248"/>
                  </a:lnTo>
                  <a:lnTo>
                    <a:pt x="40" y="244"/>
                  </a:lnTo>
                  <a:lnTo>
                    <a:pt x="40" y="238"/>
                  </a:lnTo>
                  <a:lnTo>
                    <a:pt x="42" y="235"/>
                  </a:lnTo>
                  <a:lnTo>
                    <a:pt x="42" y="231"/>
                  </a:lnTo>
                  <a:lnTo>
                    <a:pt x="44" y="225"/>
                  </a:lnTo>
                  <a:lnTo>
                    <a:pt x="44" y="221"/>
                  </a:lnTo>
                  <a:lnTo>
                    <a:pt x="46" y="218"/>
                  </a:lnTo>
                  <a:lnTo>
                    <a:pt x="46" y="212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50" y="198"/>
                  </a:lnTo>
                  <a:lnTo>
                    <a:pt x="50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1"/>
                  </a:lnTo>
                  <a:lnTo>
                    <a:pt x="54" y="178"/>
                  </a:lnTo>
                  <a:lnTo>
                    <a:pt x="55" y="174"/>
                  </a:lnTo>
                  <a:lnTo>
                    <a:pt x="55" y="170"/>
                  </a:lnTo>
                  <a:lnTo>
                    <a:pt x="57" y="164"/>
                  </a:lnTo>
                  <a:lnTo>
                    <a:pt x="57" y="160"/>
                  </a:lnTo>
                  <a:lnTo>
                    <a:pt x="59" y="157"/>
                  </a:lnTo>
                  <a:lnTo>
                    <a:pt x="59" y="153"/>
                  </a:lnTo>
                  <a:lnTo>
                    <a:pt x="61" y="149"/>
                  </a:lnTo>
                  <a:lnTo>
                    <a:pt x="61" y="145"/>
                  </a:lnTo>
                  <a:lnTo>
                    <a:pt x="63" y="141"/>
                  </a:lnTo>
                  <a:lnTo>
                    <a:pt x="63" y="138"/>
                  </a:lnTo>
                  <a:lnTo>
                    <a:pt x="65" y="134"/>
                  </a:lnTo>
                  <a:lnTo>
                    <a:pt x="65" y="130"/>
                  </a:lnTo>
                  <a:lnTo>
                    <a:pt x="67" y="126"/>
                  </a:lnTo>
                  <a:lnTo>
                    <a:pt x="67" y="122"/>
                  </a:lnTo>
                  <a:lnTo>
                    <a:pt x="69" y="118"/>
                  </a:lnTo>
                  <a:lnTo>
                    <a:pt x="69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3"/>
                  </a:lnTo>
                  <a:lnTo>
                    <a:pt x="73" y="99"/>
                  </a:lnTo>
                  <a:lnTo>
                    <a:pt x="75" y="96"/>
                  </a:lnTo>
                  <a:lnTo>
                    <a:pt x="75" y="94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8" y="82"/>
                  </a:lnTo>
                  <a:lnTo>
                    <a:pt x="78" y="80"/>
                  </a:lnTo>
                  <a:lnTo>
                    <a:pt x="80" y="77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2" y="67"/>
                  </a:lnTo>
                  <a:lnTo>
                    <a:pt x="84" y="65"/>
                  </a:lnTo>
                  <a:lnTo>
                    <a:pt x="84" y="61"/>
                  </a:lnTo>
                  <a:lnTo>
                    <a:pt x="86" y="59"/>
                  </a:lnTo>
                  <a:lnTo>
                    <a:pt x="86" y="56"/>
                  </a:lnTo>
                  <a:lnTo>
                    <a:pt x="88" y="54"/>
                  </a:lnTo>
                  <a:lnTo>
                    <a:pt x="88" y="50"/>
                  </a:lnTo>
                  <a:lnTo>
                    <a:pt x="90" y="48"/>
                  </a:lnTo>
                  <a:lnTo>
                    <a:pt x="90" y="46"/>
                  </a:lnTo>
                  <a:lnTo>
                    <a:pt x="92" y="42"/>
                  </a:lnTo>
                  <a:lnTo>
                    <a:pt x="92" y="40"/>
                  </a:lnTo>
                  <a:lnTo>
                    <a:pt x="94" y="38"/>
                  </a:lnTo>
                  <a:lnTo>
                    <a:pt x="94" y="37"/>
                  </a:lnTo>
                  <a:lnTo>
                    <a:pt x="95" y="33"/>
                  </a:lnTo>
                  <a:lnTo>
                    <a:pt x="95" y="31"/>
                  </a:lnTo>
                  <a:lnTo>
                    <a:pt x="97" y="29"/>
                  </a:lnTo>
                  <a:lnTo>
                    <a:pt x="97" y="27"/>
                  </a:lnTo>
                  <a:lnTo>
                    <a:pt x="99" y="25"/>
                  </a:lnTo>
                  <a:lnTo>
                    <a:pt x="99" y="23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3" y="18"/>
                  </a:lnTo>
                  <a:lnTo>
                    <a:pt x="105" y="16"/>
                  </a:lnTo>
                  <a:lnTo>
                    <a:pt x="105" y="14"/>
                  </a:lnTo>
                  <a:lnTo>
                    <a:pt x="107" y="12"/>
                  </a:lnTo>
                  <a:lnTo>
                    <a:pt x="111" y="8"/>
                  </a:lnTo>
                  <a:lnTo>
                    <a:pt x="111" y="6"/>
                  </a:lnTo>
                  <a:lnTo>
                    <a:pt x="113" y="4"/>
                  </a:lnTo>
                  <a:lnTo>
                    <a:pt x="115" y="2"/>
                  </a:lnTo>
                  <a:lnTo>
                    <a:pt x="116" y="2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2"/>
                  </a:lnTo>
                  <a:lnTo>
                    <a:pt x="134" y="4"/>
                  </a:lnTo>
                  <a:lnTo>
                    <a:pt x="136" y="6"/>
                  </a:lnTo>
                  <a:lnTo>
                    <a:pt x="137" y="8"/>
                  </a:lnTo>
                  <a:lnTo>
                    <a:pt x="139" y="10"/>
                  </a:lnTo>
                  <a:lnTo>
                    <a:pt x="141" y="12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94" name="Freeform 129"/>
            <p:cNvSpPr>
              <a:spLocks/>
            </p:cNvSpPr>
            <p:nvPr/>
          </p:nvSpPr>
          <p:spPr bwMode="auto">
            <a:xfrm>
              <a:off x="2044701" y="2062163"/>
              <a:ext cx="196850" cy="76835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8" y="9"/>
                </a:cxn>
                <a:cxn ang="0">
                  <a:pos x="10" y="15"/>
                </a:cxn>
                <a:cxn ang="0">
                  <a:pos x="14" y="23"/>
                </a:cxn>
                <a:cxn ang="0">
                  <a:pos x="15" y="28"/>
                </a:cxn>
                <a:cxn ang="0">
                  <a:pos x="19" y="36"/>
                </a:cxn>
                <a:cxn ang="0">
                  <a:pos x="21" y="44"/>
                </a:cxn>
                <a:cxn ang="0">
                  <a:pos x="25" y="53"/>
                </a:cxn>
                <a:cxn ang="0">
                  <a:pos x="27" y="63"/>
                </a:cxn>
                <a:cxn ang="0">
                  <a:pos x="31" y="72"/>
                </a:cxn>
                <a:cxn ang="0">
                  <a:pos x="33" y="82"/>
                </a:cxn>
                <a:cxn ang="0">
                  <a:pos x="36" y="91"/>
                </a:cxn>
                <a:cxn ang="0">
                  <a:pos x="38" y="103"/>
                </a:cxn>
                <a:cxn ang="0">
                  <a:pos x="42" y="114"/>
                </a:cxn>
                <a:cxn ang="0">
                  <a:pos x="44" y="126"/>
                </a:cxn>
                <a:cxn ang="0">
                  <a:pos x="48" y="137"/>
                </a:cxn>
                <a:cxn ang="0">
                  <a:pos x="50" y="150"/>
                </a:cxn>
                <a:cxn ang="0">
                  <a:pos x="54" y="162"/>
                </a:cxn>
                <a:cxn ang="0">
                  <a:pos x="56" y="175"/>
                </a:cxn>
                <a:cxn ang="0">
                  <a:pos x="59" y="188"/>
                </a:cxn>
                <a:cxn ang="0">
                  <a:pos x="61" y="200"/>
                </a:cxn>
                <a:cxn ang="0">
                  <a:pos x="65" y="213"/>
                </a:cxn>
                <a:cxn ang="0">
                  <a:pos x="67" y="226"/>
                </a:cxn>
                <a:cxn ang="0">
                  <a:pos x="71" y="242"/>
                </a:cxn>
                <a:cxn ang="0">
                  <a:pos x="73" y="255"/>
                </a:cxn>
                <a:cxn ang="0">
                  <a:pos x="76" y="268"/>
                </a:cxn>
                <a:cxn ang="0">
                  <a:pos x="78" y="282"/>
                </a:cxn>
                <a:cxn ang="0">
                  <a:pos x="82" y="295"/>
                </a:cxn>
                <a:cxn ang="0">
                  <a:pos x="84" y="308"/>
                </a:cxn>
                <a:cxn ang="0">
                  <a:pos x="88" y="324"/>
                </a:cxn>
                <a:cxn ang="0">
                  <a:pos x="90" y="337"/>
                </a:cxn>
                <a:cxn ang="0">
                  <a:pos x="94" y="350"/>
                </a:cxn>
                <a:cxn ang="0">
                  <a:pos x="96" y="364"/>
                </a:cxn>
                <a:cxn ang="0">
                  <a:pos x="99" y="377"/>
                </a:cxn>
                <a:cxn ang="0">
                  <a:pos x="101" y="390"/>
                </a:cxn>
                <a:cxn ang="0">
                  <a:pos x="105" y="402"/>
                </a:cxn>
                <a:cxn ang="0">
                  <a:pos x="107" y="415"/>
                </a:cxn>
                <a:cxn ang="0">
                  <a:pos x="111" y="428"/>
                </a:cxn>
                <a:cxn ang="0">
                  <a:pos x="113" y="440"/>
                </a:cxn>
                <a:cxn ang="0">
                  <a:pos x="116" y="453"/>
                </a:cxn>
                <a:cxn ang="0">
                  <a:pos x="118" y="465"/>
                </a:cxn>
                <a:cxn ang="0">
                  <a:pos x="122" y="476"/>
                </a:cxn>
              </a:cxnLst>
              <a:rect l="0" t="0" r="r" b="b"/>
              <a:pathLst>
                <a:path w="124" h="48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9" y="36"/>
                  </a:lnTo>
                  <a:lnTo>
                    <a:pt x="19" y="38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5" y="53"/>
                  </a:lnTo>
                  <a:lnTo>
                    <a:pt x="25" y="55"/>
                  </a:lnTo>
                  <a:lnTo>
                    <a:pt x="27" y="59"/>
                  </a:lnTo>
                  <a:lnTo>
                    <a:pt x="27" y="63"/>
                  </a:lnTo>
                  <a:lnTo>
                    <a:pt x="29" y="65"/>
                  </a:lnTo>
                  <a:lnTo>
                    <a:pt x="29" y="68"/>
                  </a:lnTo>
                  <a:lnTo>
                    <a:pt x="31" y="72"/>
                  </a:lnTo>
                  <a:lnTo>
                    <a:pt x="31" y="74"/>
                  </a:lnTo>
                  <a:lnTo>
                    <a:pt x="33" y="78"/>
                  </a:lnTo>
                  <a:lnTo>
                    <a:pt x="33" y="82"/>
                  </a:lnTo>
                  <a:lnTo>
                    <a:pt x="35" y="86"/>
                  </a:lnTo>
                  <a:lnTo>
                    <a:pt x="35" y="87"/>
                  </a:lnTo>
                  <a:lnTo>
                    <a:pt x="36" y="91"/>
                  </a:lnTo>
                  <a:lnTo>
                    <a:pt x="36" y="95"/>
                  </a:lnTo>
                  <a:lnTo>
                    <a:pt x="38" y="99"/>
                  </a:lnTo>
                  <a:lnTo>
                    <a:pt x="38" y="103"/>
                  </a:lnTo>
                  <a:lnTo>
                    <a:pt x="40" y="106"/>
                  </a:lnTo>
                  <a:lnTo>
                    <a:pt x="40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4" y="122"/>
                  </a:lnTo>
                  <a:lnTo>
                    <a:pt x="44" y="126"/>
                  </a:lnTo>
                  <a:lnTo>
                    <a:pt x="46" y="129"/>
                  </a:lnTo>
                  <a:lnTo>
                    <a:pt x="46" y="133"/>
                  </a:lnTo>
                  <a:lnTo>
                    <a:pt x="48" y="137"/>
                  </a:lnTo>
                  <a:lnTo>
                    <a:pt x="48" y="141"/>
                  </a:lnTo>
                  <a:lnTo>
                    <a:pt x="50" y="145"/>
                  </a:lnTo>
                  <a:lnTo>
                    <a:pt x="50" y="150"/>
                  </a:lnTo>
                  <a:lnTo>
                    <a:pt x="52" y="154"/>
                  </a:lnTo>
                  <a:lnTo>
                    <a:pt x="52" y="158"/>
                  </a:lnTo>
                  <a:lnTo>
                    <a:pt x="54" y="162"/>
                  </a:lnTo>
                  <a:lnTo>
                    <a:pt x="54" y="166"/>
                  </a:lnTo>
                  <a:lnTo>
                    <a:pt x="56" y="171"/>
                  </a:lnTo>
                  <a:lnTo>
                    <a:pt x="56" y="175"/>
                  </a:lnTo>
                  <a:lnTo>
                    <a:pt x="57" y="179"/>
                  </a:lnTo>
                  <a:lnTo>
                    <a:pt x="57" y="183"/>
                  </a:lnTo>
                  <a:lnTo>
                    <a:pt x="59" y="188"/>
                  </a:lnTo>
                  <a:lnTo>
                    <a:pt x="59" y="192"/>
                  </a:lnTo>
                  <a:lnTo>
                    <a:pt x="61" y="196"/>
                  </a:lnTo>
                  <a:lnTo>
                    <a:pt x="61" y="200"/>
                  </a:lnTo>
                  <a:lnTo>
                    <a:pt x="63" y="206"/>
                  </a:lnTo>
                  <a:lnTo>
                    <a:pt x="63" y="209"/>
                  </a:lnTo>
                  <a:lnTo>
                    <a:pt x="65" y="213"/>
                  </a:lnTo>
                  <a:lnTo>
                    <a:pt x="65" y="219"/>
                  </a:lnTo>
                  <a:lnTo>
                    <a:pt x="67" y="223"/>
                  </a:lnTo>
                  <a:lnTo>
                    <a:pt x="67" y="226"/>
                  </a:lnTo>
                  <a:lnTo>
                    <a:pt x="69" y="232"/>
                  </a:lnTo>
                  <a:lnTo>
                    <a:pt x="69" y="236"/>
                  </a:lnTo>
                  <a:lnTo>
                    <a:pt x="71" y="242"/>
                  </a:lnTo>
                  <a:lnTo>
                    <a:pt x="71" y="246"/>
                  </a:lnTo>
                  <a:lnTo>
                    <a:pt x="73" y="249"/>
                  </a:lnTo>
                  <a:lnTo>
                    <a:pt x="73" y="255"/>
                  </a:lnTo>
                  <a:lnTo>
                    <a:pt x="75" y="259"/>
                  </a:lnTo>
                  <a:lnTo>
                    <a:pt x="75" y="265"/>
                  </a:lnTo>
                  <a:lnTo>
                    <a:pt x="76" y="268"/>
                  </a:lnTo>
                  <a:lnTo>
                    <a:pt x="76" y="272"/>
                  </a:lnTo>
                  <a:lnTo>
                    <a:pt x="78" y="278"/>
                  </a:lnTo>
                  <a:lnTo>
                    <a:pt x="78" y="282"/>
                  </a:lnTo>
                  <a:lnTo>
                    <a:pt x="80" y="287"/>
                  </a:lnTo>
                  <a:lnTo>
                    <a:pt x="80" y="291"/>
                  </a:lnTo>
                  <a:lnTo>
                    <a:pt x="82" y="295"/>
                  </a:lnTo>
                  <a:lnTo>
                    <a:pt x="82" y="301"/>
                  </a:lnTo>
                  <a:lnTo>
                    <a:pt x="84" y="305"/>
                  </a:lnTo>
                  <a:lnTo>
                    <a:pt x="84" y="308"/>
                  </a:lnTo>
                  <a:lnTo>
                    <a:pt x="86" y="314"/>
                  </a:lnTo>
                  <a:lnTo>
                    <a:pt x="86" y="318"/>
                  </a:lnTo>
                  <a:lnTo>
                    <a:pt x="88" y="324"/>
                  </a:lnTo>
                  <a:lnTo>
                    <a:pt x="88" y="327"/>
                  </a:lnTo>
                  <a:lnTo>
                    <a:pt x="90" y="331"/>
                  </a:lnTo>
                  <a:lnTo>
                    <a:pt x="90" y="337"/>
                  </a:lnTo>
                  <a:lnTo>
                    <a:pt x="92" y="341"/>
                  </a:lnTo>
                  <a:lnTo>
                    <a:pt x="92" y="345"/>
                  </a:lnTo>
                  <a:lnTo>
                    <a:pt x="94" y="350"/>
                  </a:lnTo>
                  <a:lnTo>
                    <a:pt x="94" y="354"/>
                  </a:lnTo>
                  <a:lnTo>
                    <a:pt x="96" y="360"/>
                  </a:lnTo>
                  <a:lnTo>
                    <a:pt x="96" y="364"/>
                  </a:lnTo>
                  <a:lnTo>
                    <a:pt x="97" y="367"/>
                  </a:lnTo>
                  <a:lnTo>
                    <a:pt x="97" y="371"/>
                  </a:lnTo>
                  <a:lnTo>
                    <a:pt x="99" y="377"/>
                  </a:lnTo>
                  <a:lnTo>
                    <a:pt x="99" y="381"/>
                  </a:lnTo>
                  <a:lnTo>
                    <a:pt x="101" y="385"/>
                  </a:lnTo>
                  <a:lnTo>
                    <a:pt x="101" y="390"/>
                  </a:lnTo>
                  <a:lnTo>
                    <a:pt x="103" y="394"/>
                  </a:lnTo>
                  <a:lnTo>
                    <a:pt x="103" y="398"/>
                  </a:lnTo>
                  <a:lnTo>
                    <a:pt x="105" y="402"/>
                  </a:lnTo>
                  <a:lnTo>
                    <a:pt x="105" y="407"/>
                  </a:lnTo>
                  <a:lnTo>
                    <a:pt x="107" y="411"/>
                  </a:lnTo>
                  <a:lnTo>
                    <a:pt x="107" y="415"/>
                  </a:lnTo>
                  <a:lnTo>
                    <a:pt x="109" y="419"/>
                  </a:lnTo>
                  <a:lnTo>
                    <a:pt x="109" y="425"/>
                  </a:lnTo>
                  <a:lnTo>
                    <a:pt x="111" y="428"/>
                  </a:lnTo>
                  <a:lnTo>
                    <a:pt x="111" y="432"/>
                  </a:lnTo>
                  <a:lnTo>
                    <a:pt x="113" y="436"/>
                  </a:lnTo>
                  <a:lnTo>
                    <a:pt x="113" y="440"/>
                  </a:lnTo>
                  <a:lnTo>
                    <a:pt x="115" y="444"/>
                  </a:lnTo>
                  <a:lnTo>
                    <a:pt x="115" y="447"/>
                  </a:lnTo>
                  <a:lnTo>
                    <a:pt x="116" y="453"/>
                  </a:lnTo>
                  <a:lnTo>
                    <a:pt x="116" y="457"/>
                  </a:lnTo>
                  <a:lnTo>
                    <a:pt x="118" y="461"/>
                  </a:lnTo>
                  <a:lnTo>
                    <a:pt x="118" y="465"/>
                  </a:lnTo>
                  <a:lnTo>
                    <a:pt x="120" y="468"/>
                  </a:lnTo>
                  <a:lnTo>
                    <a:pt x="120" y="472"/>
                  </a:lnTo>
                  <a:lnTo>
                    <a:pt x="122" y="476"/>
                  </a:lnTo>
                  <a:lnTo>
                    <a:pt x="122" y="480"/>
                  </a:lnTo>
                  <a:lnTo>
                    <a:pt x="124" y="484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95" name="Freeform 130"/>
            <p:cNvSpPr>
              <a:spLocks/>
            </p:cNvSpPr>
            <p:nvPr/>
          </p:nvSpPr>
          <p:spPr bwMode="auto">
            <a:xfrm>
              <a:off x="2241551" y="2830513"/>
              <a:ext cx="276225" cy="401638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4" y="19"/>
                </a:cxn>
                <a:cxn ang="0">
                  <a:pos x="8" y="28"/>
                </a:cxn>
                <a:cxn ang="0">
                  <a:pos x="10" y="40"/>
                </a:cxn>
                <a:cxn ang="0">
                  <a:pos x="13" y="49"/>
                </a:cxn>
                <a:cxn ang="0">
                  <a:pos x="15" y="59"/>
                </a:cxn>
                <a:cxn ang="0">
                  <a:pos x="19" y="68"/>
                </a:cxn>
                <a:cxn ang="0">
                  <a:pos x="23" y="78"/>
                </a:cxn>
                <a:cxn ang="0">
                  <a:pos x="25" y="87"/>
                </a:cxn>
                <a:cxn ang="0">
                  <a:pos x="29" y="95"/>
                </a:cxn>
                <a:cxn ang="0">
                  <a:pos x="31" y="104"/>
                </a:cxn>
                <a:cxn ang="0">
                  <a:pos x="34" y="112"/>
                </a:cxn>
                <a:cxn ang="0">
                  <a:pos x="36" y="120"/>
                </a:cxn>
                <a:cxn ang="0">
                  <a:pos x="40" y="127"/>
                </a:cxn>
                <a:cxn ang="0">
                  <a:pos x="42" y="133"/>
                </a:cxn>
                <a:cxn ang="0">
                  <a:pos x="46" y="141"/>
                </a:cxn>
                <a:cxn ang="0">
                  <a:pos x="48" y="146"/>
                </a:cxn>
                <a:cxn ang="0">
                  <a:pos x="52" y="154"/>
                </a:cxn>
                <a:cxn ang="0">
                  <a:pos x="53" y="160"/>
                </a:cxn>
                <a:cxn ang="0">
                  <a:pos x="57" y="165"/>
                </a:cxn>
                <a:cxn ang="0">
                  <a:pos x="59" y="171"/>
                </a:cxn>
                <a:cxn ang="0">
                  <a:pos x="63" y="177"/>
                </a:cxn>
                <a:cxn ang="0">
                  <a:pos x="67" y="182"/>
                </a:cxn>
                <a:cxn ang="0">
                  <a:pos x="71" y="188"/>
                </a:cxn>
                <a:cxn ang="0">
                  <a:pos x="74" y="194"/>
                </a:cxn>
                <a:cxn ang="0">
                  <a:pos x="80" y="202"/>
                </a:cxn>
                <a:cxn ang="0">
                  <a:pos x="84" y="207"/>
                </a:cxn>
                <a:cxn ang="0">
                  <a:pos x="90" y="215"/>
                </a:cxn>
                <a:cxn ang="0">
                  <a:pos x="95" y="221"/>
                </a:cxn>
                <a:cxn ang="0">
                  <a:pos x="101" y="224"/>
                </a:cxn>
                <a:cxn ang="0">
                  <a:pos x="107" y="230"/>
                </a:cxn>
                <a:cxn ang="0">
                  <a:pos x="113" y="234"/>
                </a:cxn>
                <a:cxn ang="0">
                  <a:pos x="118" y="236"/>
                </a:cxn>
                <a:cxn ang="0">
                  <a:pos x="124" y="240"/>
                </a:cxn>
                <a:cxn ang="0">
                  <a:pos x="130" y="242"/>
                </a:cxn>
                <a:cxn ang="0">
                  <a:pos x="135" y="243"/>
                </a:cxn>
                <a:cxn ang="0">
                  <a:pos x="141" y="245"/>
                </a:cxn>
                <a:cxn ang="0">
                  <a:pos x="147" y="247"/>
                </a:cxn>
                <a:cxn ang="0">
                  <a:pos x="153" y="249"/>
                </a:cxn>
                <a:cxn ang="0">
                  <a:pos x="158" y="249"/>
                </a:cxn>
                <a:cxn ang="0">
                  <a:pos x="164" y="251"/>
                </a:cxn>
                <a:cxn ang="0">
                  <a:pos x="170" y="251"/>
                </a:cxn>
              </a:cxnLst>
              <a:rect l="0" t="0" r="r" b="b"/>
              <a:pathLst>
                <a:path w="174" h="253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2" y="11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6" y="21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0" y="40"/>
                  </a:lnTo>
                  <a:lnTo>
                    <a:pt x="12" y="42"/>
                  </a:lnTo>
                  <a:lnTo>
                    <a:pt x="12" y="45"/>
                  </a:lnTo>
                  <a:lnTo>
                    <a:pt x="13" y="49"/>
                  </a:lnTo>
                  <a:lnTo>
                    <a:pt x="13" y="53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7" y="62"/>
                  </a:lnTo>
                  <a:lnTo>
                    <a:pt x="19" y="64"/>
                  </a:lnTo>
                  <a:lnTo>
                    <a:pt x="19" y="68"/>
                  </a:lnTo>
                  <a:lnTo>
                    <a:pt x="21" y="72"/>
                  </a:lnTo>
                  <a:lnTo>
                    <a:pt x="21" y="74"/>
                  </a:lnTo>
                  <a:lnTo>
                    <a:pt x="23" y="78"/>
                  </a:lnTo>
                  <a:lnTo>
                    <a:pt x="23" y="82"/>
                  </a:lnTo>
                  <a:lnTo>
                    <a:pt x="25" y="83"/>
                  </a:lnTo>
                  <a:lnTo>
                    <a:pt x="25" y="87"/>
                  </a:lnTo>
                  <a:lnTo>
                    <a:pt x="27" y="89"/>
                  </a:lnTo>
                  <a:lnTo>
                    <a:pt x="27" y="93"/>
                  </a:lnTo>
                  <a:lnTo>
                    <a:pt x="29" y="95"/>
                  </a:lnTo>
                  <a:lnTo>
                    <a:pt x="29" y="99"/>
                  </a:lnTo>
                  <a:lnTo>
                    <a:pt x="31" y="101"/>
                  </a:lnTo>
                  <a:lnTo>
                    <a:pt x="31" y="104"/>
                  </a:lnTo>
                  <a:lnTo>
                    <a:pt x="33" y="106"/>
                  </a:lnTo>
                  <a:lnTo>
                    <a:pt x="33" y="108"/>
                  </a:lnTo>
                  <a:lnTo>
                    <a:pt x="34" y="112"/>
                  </a:lnTo>
                  <a:lnTo>
                    <a:pt x="34" y="114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8" y="122"/>
                  </a:lnTo>
                  <a:lnTo>
                    <a:pt x="38" y="123"/>
                  </a:lnTo>
                  <a:lnTo>
                    <a:pt x="40" y="127"/>
                  </a:lnTo>
                  <a:lnTo>
                    <a:pt x="40" y="129"/>
                  </a:lnTo>
                  <a:lnTo>
                    <a:pt x="42" y="131"/>
                  </a:lnTo>
                  <a:lnTo>
                    <a:pt x="42" y="133"/>
                  </a:lnTo>
                  <a:lnTo>
                    <a:pt x="44" y="137"/>
                  </a:lnTo>
                  <a:lnTo>
                    <a:pt x="44" y="139"/>
                  </a:lnTo>
                  <a:lnTo>
                    <a:pt x="46" y="141"/>
                  </a:lnTo>
                  <a:lnTo>
                    <a:pt x="46" y="142"/>
                  </a:lnTo>
                  <a:lnTo>
                    <a:pt x="48" y="144"/>
                  </a:lnTo>
                  <a:lnTo>
                    <a:pt x="48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52" y="154"/>
                  </a:lnTo>
                  <a:lnTo>
                    <a:pt x="52" y="156"/>
                  </a:lnTo>
                  <a:lnTo>
                    <a:pt x="53" y="158"/>
                  </a:lnTo>
                  <a:lnTo>
                    <a:pt x="53" y="160"/>
                  </a:lnTo>
                  <a:lnTo>
                    <a:pt x="55" y="162"/>
                  </a:lnTo>
                  <a:lnTo>
                    <a:pt x="55" y="163"/>
                  </a:lnTo>
                  <a:lnTo>
                    <a:pt x="57" y="165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1"/>
                  </a:lnTo>
                  <a:lnTo>
                    <a:pt x="61" y="173"/>
                  </a:lnTo>
                  <a:lnTo>
                    <a:pt x="61" y="175"/>
                  </a:lnTo>
                  <a:lnTo>
                    <a:pt x="63" y="177"/>
                  </a:lnTo>
                  <a:lnTo>
                    <a:pt x="65" y="179"/>
                  </a:lnTo>
                  <a:lnTo>
                    <a:pt x="65" y="181"/>
                  </a:lnTo>
                  <a:lnTo>
                    <a:pt x="67" y="182"/>
                  </a:lnTo>
                  <a:lnTo>
                    <a:pt x="67" y="184"/>
                  </a:lnTo>
                  <a:lnTo>
                    <a:pt x="69" y="186"/>
                  </a:lnTo>
                  <a:lnTo>
                    <a:pt x="71" y="188"/>
                  </a:lnTo>
                  <a:lnTo>
                    <a:pt x="71" y="190"/>
                  </a:lnTo>
                  <a:lnTo>
                    <a:pt x="73" y="192"/>
                  </a:lnTo>
                  <a:lnTo>
                    <a:pt x="74" y="194"/>
                  </a:lnTo>
                  <a:lnTo>
                    <a:pt x="74" y="196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0" y="203"/>
                  </a:lnTo>
                  <a:lnTo>
                    <a:pt x="82" y="205"/>
                  </a:lnTo>
                  <a:lnTo>
                    <a:pt x="84" y="207"/>
                  </a:lnTo>
                  <a:lnTo>
                    <a:pt x="88" y="211"/>
                  </a:lnTo>
                  <a:lnTo>
                    <a:pt x="88" y="213"/>
                  </a:lnTo>
                  <a:lnTo>
                    <a:pt x="90" y="215"/>
                  </a:lnTo>
                  <a:lnTo>
                    <a:pt x="92" y="217"/>
                  </a:lnTo>
                  <a:lnTo>
                    <a:pt x="93" y="219"/>
                  </a:lnTo>
                  <a:lnTo>
                    <a:pt x="95" y="221"/>
                  </a:lnTo>
                  <a:lnTo>
                    <a:pt x="97" y="222"/>
                  </a:lnTo>
                  <a:lnTo>
                    <a:pt x="99" y="222"/>
                  </a:lnTo>
                  <a:lnTo>
                    <a:pt x="101" y="224"/>
                  </a:lnTo>
                  <a:lnTo>
                    <a:pt x="103" y="226"/>
                  </a:lnTo>
                  <a:lnTo>
                    <a:pt x="105" y="228"/>
                  </a:lnTo>
                  <a:lnTo>
                    <a:pt x="107" y="230"/>
                  </a:lnTo>
                  <a:lnTo>
                    <a:pt x="109" y="230"/>
                  </a:lnTo>
                  <a:lnTo>
                    <a:pt x="111" y="232"/>
                  </a:lnTo>
                  <a:lnTo>
                    <a:pt x="113" y="234"/>
                  </a:lnTo>
                  <a:lnTo>
                    <a:pt x="114" y="234"/>
                  </a:lnTo>
                  <a:lnTo>
                    <a:pt x="116" y="236"/>
                  </a:lnTo>
                  <a:lnTo>
                    <a:pt x="118" y="236"/>
                  </a:lnTo>
                  <a:lnTo>
                    <a:pt x="120" y="238"/>
                  </a:lnTo>
                  <a:lnTo>
                    <a:pt x="122" y="238"/>
                  </a:lnTo>
                  <a:lnTo>
                    <a:pt x="124" y="240"/>
                  </a:lnTo>
                  <a:lnTo>
                    <a:pt x="126" y="240"/>
                  </a:lnTo>
                  <a:lnTo>
                    <a:pt x="128" y="242"/>
                  </a:lnTo>
                  <a:lnTo>
                    <a:pt x="130" y="242"/>
                  </a:lnTo>
                  <a:lnTo>
                    <a:pt x="132" y="243"/>
                  </a:lnTo>
                  <a:lnTo>
                    <a:pt x="134" y="243"/>
                  </a:lnTo>
                  <a:lnTo>
                    <a:pt x="135" y="243"/>
                  </a:lnTo>
                  <a:lnTo>
                    <a:pt x="137" y="245"/>
                  </a:lnTo>
                  <a:lnTo>
                    <a:pt x="139" y="245"/>
                  </a:lnTo>
                  <a:lnTo>
                    <a:pt x="141" y="245"/>
                  </a:lnTo>
                  <a:lnTo>
                    <a:pt x="143" y="247"/>
                  </a:lnTo>
                  <a:lnTo>
                    <a:pt x="145" y="247"/>
                  </a:lnTo>
                  <a:lnTo>
                    <a:pt x="147" y="247"/>
                  </a:lnTo>
                  <a:lnTo>
                    <a:pt x="149" y="247"/>
                  </a:lnTo>
                  <a:lnTo>
                    <a:pt x="151" y="249"/>
                  </a:lnTo>
                  <a:lnTo>
                    <a:pt x="153" y="249"/>
                  </a:lnTo>
                  <a:lnTo>
                    <a:pt x="154" y="249"/>
                  </a:lnTo>
                  <a:lnTo>
                    <a:pt x="156" y="249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2" y="251"/>
                  </a:lnTo>
                  <a:lnTo>
                    <a:pt x="164" y="251"/>
                  </a:lnTo>
                  <a:lnTo>
                    <a:pt x="166" y="251"/>
                  </a:lnTo>
                  <a:lnTo>
                    <a:pt x="168" y="251"/>
                  </a:lnTo>
                  <a:lnTo>
                    <a:pt x="170" y="251"/>
                  </a:lnTo>
                  <a:lnTo>
                    <a:pt x="172" y="253"/>
                  </a:lnTo>
                  <a:lnTo>
                    <a:pt x="174" y="253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396" name="Freeform 131"/>
            <p:cNvSpPr>
              <a:spLocks/>
            </p:cNvSpPr>
            <p:nvPr/>
          </p:nvSpPr>
          <p:spPr bwMode="auto">
            <a:xfrm>
              <a:off x="2517776" y="3232151"/>
              <a:ext cx="1873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3" y="0"/>
                </a:cxn>
                <a:cxn ang="0">
                  <a:pos x="15" y="0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21" y="2"/>
                </a:cxn>
                <a:cxn ang="0">
                  <a:pos x="22" y="2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8" y="2"/>
                </a:cxn>
                <a:cxn ang="0">
                  <a:pos x="30" y="2"/>
                </a:cxn>
                <a:cxn ang="0">
                  <a:pos x="32" y="2"/>
                </a:cxn>
                <a:cxn ang="0">
                  <a:pos x="34" y="2"/>
                </a:cxn>
                <a:cxn ang="0">
                  <a:pos x="36" y="2"/>
                </a:cxn>
                <a:cxn ang="0">
                  <a:pos x="38" y="2"/>
                </a:cxn>
                <a:cxn ang="0">
                  <a:pos x="40" y="2"/>
                </a:cxn>
                <a:cxn ang="0">
                  <a:pos x="41" y="2"/>
                </a:cxn>
                <a:cxn ang="0">
                  <a:pos x="43" y="2"/>
                </a:cxn>
                <a:cxn ang="0">
                  <a:pos x="45" y="2"/>
                </a:cxn>
                <a:cxn ang="0">
                  <a:pos x="47" y="2"/>
                </a:cxn>
                <a:cxn ang="0">
                  <a:pos x="49" y="2"/>
                </a:cxn>
                <a:cxn ang="0">
                  <a:pos x="51" y="2"/>
                </a:cxn>
                <a:cxn ang="0">
                  <a:pos x="53" y="2"/>
                </a:cxn>
                <a:cxn ang="0">
                  <a:pos x="55" y="2"/>
                </a:cxn>
                <a:cxn ang="0">
                  <a:pos x="57" y="2"/>
                </a:cxn>
                <a:cxn ang="0">
                  <a:pos x="59" y="2"/>
                </a:cxn>
                <a:cxn ang="0">
                  <a:pos x="61" y="2"/>
                </a:cxn>
                <a:cxn ang="0">
                  <a:pos x="62" y="2"/>
                </a:cxn>
                <a:cxn ang="0">
                  <a:pos x="64" y="2"/>
                </a:cxn>
                <a:cxn ang="0">
                  <a:pos x="66" y="2"/>
                </a:cxn>
                <a:cxn ang="0">
                  <a:pos x="68" y="2"/>
                </a:cxn>
                <a:cxn ang="0">
                  <a:pos x="70" y="2"/>
                </a:cxn>
                <a:cxn ang="0">
                  <a:pos x="72" y="2"/>
                </a:cxn>
                <a:cxn ang="0">
                  <a:pos x="74" y="2"/>
                </a:cxn>
                <a:cxn ang="0">
                  <a:pos x="76" y="2"/>
                </a:cxn>
                <a:cxn ang="0">
                  <a:pos x="78" y="2"/>
                </a:cxn>
                <a:cxn ang="0">
                  <a:pos x="80" y="2"/>
                </a:cxn>
                <a:cxn ang="0">
                  <a:pos x="81" y="2"/>
                </a:cxn>
                <a:cxn ang="0">
                  <a:pos x="83" y="2"/>
                </a:cxn>
                <a:cxn ang="0">
                  <a:pos x="85" y="2"/>
                </a:cxn>
                <a:cxn ang="0">
                  <a:pos x="87" y="2"/>
                </a:cxn>
                <a:cxn ang="0">
                  <a:pos x="89" y="2"/>
                </a:cxn>
                <a:cxn ang="0">
                  <a:pos x="91" y="2"/>
                </a:cxn>
                <a:cxn ang="0">
                  <a:pos x="93" y="2"/>
                </a:cxn>
                <a:cxn ang="0">
                  <a:pos x="95" y="2"/>
                </a:cxn>
                <a:cxn ang="0">
                  <a:pos x="97" y="2"/>
                </a:cxn>
                <a:cxn ang="0">
                  <a:pos x="99" y="2"/>
                </a:cxn>
                <a:cxn ang="0">
                  <a:pos x="101" y="2"/>
                </a:cxn>
                <a:cxn ang="0">
                  <a:pos x="102" y="2"/>
                </a:cxn>
                <a:cxn ang="0">
                  <a:pos x="104" y="2"/>
                </a:cxn>
                <a:cxn ang="0">
                  <a:pos x="106" y="2"/>
                </a:cxn>
                <a:cxn ang="0">
                  <a:pos x="108" y="2"/>
                </a:cxn>
                <a:cxn ang="0">
                  <a:pos x="110" y="2"/>
                </a:cxn>
                <a:cxn ang="0">
                  <a:pos x="112" y="2"/>
                </a:cxn>
                <a:cxn ang="0">
                  <a:pos x="114" y="2"/>
                </a:cxn>
                <a:cxn ang="0">
                  <a:pos x="116" y="2"/>
                </a:cxn>
                <a:cxn ang="0">
                  <a:pos x="118" y="2"/>
                </a:cxn>
              </a:cxnLst>
              <a:rect l="0" t="0" r="r" b="b"/>
              <a:pathLst>
                <a:path w="118" h="2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93" y="2"/>
                  </a:lnTo>
                  <a:lnTo>
                    <a:pt x="95" y="2"/>
                  </a:lnTo>
                  <a:lnTo>
                    <a:pt x="97" y="2"/>
                  </a:lnTo>
                  <a:lnTo>
                    <a:pt x="99" y="2"/>
                  </a:lnTo>
                  <a:lnTo>
                    <a:pt x="101" y="2"/>
                  </a:lnTo>
                  <a:lnTo>
                    <a:pt x="102" y="2"/>
                  </a:lnTo>
                  <a:lnTo>
                    <a:pt x="104" y="2"/>
                  </a:lnTo>
                  <a:lnTo>
                    <a:pt x="106" y="2"/>
                  </a:lnTo>
                  <a:lnTo>
                    <a:pt x="108" y="2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8" y="2"/>
                  </a:lnTo>
                </a:path>
              </a:pathLst>
            </a:custGeom>
            <a:noFill/>
            <a:ln w="31750">
              <a:solidFill>
                <a:srgbClr xmlns:mc="http://schemas.openxmlformats.org/markup-compatibility/2006" xmlns:a14="http://schemas.microsoft.com/office/drawing/2010/main" val="0000FF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grpSp>
        <p:nvGrpSpPr>
          <p:cNvPr id="16" name="Group 399"/>
          <p:cNvGrpSpPr/>
          <p:nvPr/>
        </p:nvGrpSpPr>
        <p:grpSpPr>
          <a:xfrm>
            <a:off x="1155701" y="3219451"/>
            <a:ext cx="1615248" cy="214828"/>
            <a:chOff x="1155701" y="3219451"/>
            <a:chExt cx="1615248" cy="214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05" name="Line 81"/>
            <p:cNvSpPr>
              <a:spLocks noChangeShapeType="1"/>
            </p:cNvSpPr>
            <p:nvPr/>
          </p:nvSpPr>
          <p:spPr bwMode="auto">
            <a:xfrm>
              <a:off x="1182688" y="3238501"/>
              <a:ext cx="1522413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10" name="Line 86"/>
            <p:cNvSpPr>
              <a:spLocks noChangeShapeType="1"/>
            </p:cNvSpPr>
            <p:nvPr/>
          </p:nvSpPr>
          <p:spPr bwMode="auto">
            <a:xfrm flipV="1">
              <a:off x="1182688" y="3219451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12" name="Rectangle 88"/>
            <p:cNvSpPr>
              <a:spLocks noChangeArrowheads="1"/>
            </p:cNvSpPr>
            <p:nvPr/>
          </p:nvSpPr>
          <p:spPr bwMode="auto">
            <a:xfrm>
              <a:off x="1155701" y="3249613"/>
              <a:ext cx="12503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-5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13" name="Line 89"/>
            <p:cNvSpPr>
              <a:spLocks noChangeShapeType="1"/>
            </p:cNvSpPr>
            <p:nvPr/>
          </p:nvSpPr>
          <p:spPr bwMode="auto">
            <a:xfrm flipV="1">
              <a:off x="1941513" y="3219451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15" name="Rectangle 91"/>
            <p:cNvSpPr>
              <a:spLocks noChangeArrowheads="1"/>
            </p:cNvSpPr>
            <p:nvPr/>
          </p:nvSpPr>
          <p:spPr bwMode="auto">
            <a:xfrm>
              <a:off x="1930401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0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16" name="Line 92"/>
            <p:cNvSpPr>
              <a:spLocks noChangeShapeType="1"/>
            </p:cNvSpPr>
            <p:nvPr/>
          </p:nvSpPr>
          <p:spPr bwMode="auto">
            <a:xfrm flipV="1">
              <a:off x="2705101" y="3219451"/>
              <a:ext cx="1588" cy="19050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2692401" y="3249613"/>
              <a:ext cx="785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xmlns:mc="http://schemas.openxmlformats.org/markup-compatibility/2006" xmlns:a14="http://schemas.microsoft.com/office/drawing/2010/main" val="000000" mc:Ignorable=""/>
                  </a:solidFill>
                  <a:effectLst/>
                  <a:latin typeface="+mn-lt"/>
                  <a:cs typeface="Arial" pitchFamily="34" charset="0"/>
                </a:rPr>
                <a:t>5</a:t>
              </a: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19" name="Line 95"/>
            <p:cNvSpPr>
              <a:spLocks noChangeShapeType="1"/>
            </p:cNvSpPr>
            <p:nvPr/>
          </p:nvSpPr>
          <p:spPr bwMode="auto">
            <a:xfrm>
              <a:off x="1182688" y="3238501"/>
              <a:ext cx="15875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  <p:sp>
          <p:nvSpPr>
            <p:cNvPr id="1120" name="Line 96"/>
            <p:cNvSpPr>
              <a:spLocks noChangeShapeType="1"/>
            </p:cNvSpPr>
            <p:nvPr/>
          </p:nvSpPr>
          <p:spPr bwMode="auto">
            <a:xfrm flipH="1">
              <a:off x="2686051" y="3238501"/>
              <a:ext cx="19050" cy="1588"/>
            </a:xfrm>
            <a:prstGeom prst="line">
              <a:avLst/>
            </a:prstGeom>
            <a:noFill/>
            <a:ln w="0">
              <a:solidFill>
                <a:srgbClr xmlns:mc="http://schemas.openxmlformats.org/markup-compatibility/2006" xmlns:a14="http://schemas.microsoft.com/office/drawing/2010/main" val="000000" mc:Ignorable="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latin typeface="+mn-lt"/>
              </a:endParaRPr>
            </a:p>
          </p:txBody>
        </p:sp>
      </p:grpSp>
      <p:sp>
        <p:nvSpPr>
          <p:cNvPr id="406" name="TextBox 405"/>
          <p:cNvSpPr txBox="1"/>
          <p:nvPr/>
        </p:nvSpPr>
        <p:spPr>
          <a:xfrm>
            <a:off x="3214678" y="2214554"/>
            <a:ext cx="46519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latin typeface="+mn-lt"/>
              </a:rPr>
              <a:t>*</a:t>
            </a:r>
            <a:endParaRPr lang="en-GB" sz="4400" dirty="0">
              <a:latin typeface="+mn-lt"/>
            </a:endParaRPr>
          </a:p>
        </p:txBody>
      </p:sp>
      <p:sp>
        <p:nvSpPr>
          <p:cNvPr id="407" name="TextBox 406"/>
          <p:cNvSpPr txBox="1"/>
          <p:nvPr/>
        </p:nvSpPr>
        <p:spPr>
          <a:xfrm>
            <a:off x="5857884" y="2214554"/>
            <a:ext cx="46519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latin typeface="+mn-lt"/>
              </a:rPr>
              <a:t>=</a:t>
            </a:r>
            <a:endParaRPr lang="en-GB" sz="4400" dirty="0">
              <a:latin typeface="+mn-lt"/>
            </a:endParaRPr>
          </a:p>
        </p:txBody>
      </p:sp>
      <p:sp>
        <p:nvSpPr>
          <p:cNvPr id="408" name="TextBox 407"/>
          <p:cNvSpPr txBox="1"/>
          <p:nvPr/>
        </p:nvSpPr>
        <p:spPr>
          <a:xfrm>
            <a:off x="3214678" y="4500570"/>
            <a:ext cx="46519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latin typeface="+mn-lt"/>
              </a:rPr>
              <a:t>*</a:t>
            </a:r>
            <a:endParaRPr lang="en-GB" sz="4400" dirty="0">
              <a:latin typeface="+mn-lt"/>
            </a:endParaRPr>
          </a:p>
        </p:txBody>
      </p:sp>
      <p:sp>
        <p:nvSpPr>
          <p:cNvPr id="409" name="TextBox 408"/>
          <p:cNvSpPr txBox="1"/>
          <p:nvPr/>
        </p:nvSpPr>
        <p:spPr>
          <a:xfrm>
            <a:off x="5857884" y="4500570"/>
            <a:ext cx="46519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latin typeface="+mn-lt"/>
              </a:rPr>
              <a:t>=</a:t>
            </a:r>
            <a:endParaRPr lang="en-GB" sz="4400" dirty="0">
              <a:latin typeface="+mn-lt"/>
            </a:endParaRPr>
          </a:p>
        </p:txBody>
      </p:sp>
      <p:sp>
        <p:nvSpPr>
          <p:cNvPr id="410" name="TextBox 409"/>
          <p:cNvSpPr txBox="1"/>
          <p:nvPr/>
        </p:nvSpPr>
        <p:spPr>
          <a:xfrm rot="5400000">
            <a:off x="7080450" y="3454625"/>
            <a:ext cx="46519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latin typeface="+mn-lt"/>
              </a:rPr>
              <a:t>≈</a:t>
            </a:r>
            <a:endParaRPr lang="en-GB" sz="4400" dirty="0">
              <a:latin typeface="+mn-lt"/>
            </a:endParaRPr>
          </a:p>
        </p:txBody>
      </p:sp>
      <p:pic>
        <p:nvPicPr>
          <p:cNvPr id="420" name="Picture 419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7138780" y="1499275"/>
            <a:ext cx="413050" cy="2232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2" name="Picture 42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7138781" y="5870451"/>
            <a:ext cx="413049" cy="2232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5" name="TextBox 424"/>
          <p:cNvSpPr txBox="1"/>
          <p:nvPr/>
        </p:nvSpPr>
        <p:spPr>
          <a:xfrm>
            <a:off x="4429124" y="4214818"/>
            <a:ext cx="755335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GB" sz="9600" b="1" dirty="0" smtClean="0">
                <a:solidFill>
                  <a:srgbClr xmlns:mc="http://schemas.openxmlformats.org/markup-compatibility/2006" xmlns:a14="http://schemas.microsoft.com/office/drawing/2010/main" val="FF0000" mc:Ignorable="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?</a:t>
            </a:r>
            <a:endParaRPr lang="en-GB" b="1" dirty="0">
              <a:solidFill>
                <a:srgbClr xmlns:mc="http://schemas.openxmlformats.org/markup-compatibility/2006" xmlns:a14="http://schemas.microsoft.com/office/drawing/2010/main" val="FF0000" mc:Ignorable="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110" name="Picture 109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520644" y="1469704"/>
            <a:ext cx="871696" cy="2682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1" name="Picture 11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371020" y="1469704"/>
            <a:ext cx="871697" cy="2682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" name="Picture 111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1520644" y="5840881"/>
            <a:ext cx="871696" cy="2682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3" name="Picture 112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371020" y="5840880"/>
            <a:ext cx="871697" cy="2682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" grpId="0"/>
      <p:bldP spid="408" grpId="0"/>
      <p:bldP spid="409" grpId="0"/>
      <p:bldP spid="410" grpId="0"/>
      <p:bldP spid="425" grpId="0"/>
      <p:bldP spid="42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Distributed Message Passing</a:t>
            </a:r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49" y="1707004"/>
            <a:ext cx="2736301" cy="22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6650" y="1714501"/>
            <a:ext cx="5100638" cy="357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19150" y="427886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Non-distributed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568273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Distributed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328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3282774" y="2357430"/>
            <a:ext cx="571504" cy="19227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 For Matchbox</a:t>
            </a:r>
            <a:endParaRPr lang="en-GB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140030" y="5624128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" name="AutoShape 19"/>
          <p:cNvCxnSpPr>
            <a:cxnSpLocks noChangeShapeType="1"/>
            <a:stCxn id="13" idx="0"/>
            <a:endCxn id="5" idx="2"/>
          </p:cNvCxnSpPr>
          <p:nvPr/>
        </p:nvCxnSpPr>
        <p:spPr bwMode="auto">
          <a:xfrm rot="5400000" flipH="1" flipV="1">
            <a:off x="4151277" y="5421061"/>
            <a:ext cx="40613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4" name="AutoShape 19"/>
          <p:cNvCxnSpPr>
            <a:cxnSpLocks noChangeShapeType="1"/>
            <a:stCxn id="26" idx="2"/>
            <a:endCxn id="5" idx="1"/>
          </p:cNvCxnSpPr>
          <p:nvPr/>
        </p:nvCxnSpPr>
        <p:spPr bwMode="auto">
          <a:xfrm rot="16200000" flipH="1">
            <a:off x="3492523" y="4356173"/>
            <a:ext cx="723510" cy="57150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7" name="AutoShape 19"/>
          <p:cNvCxnSpPr>
            <a:cxnSpLocks noChangeShapeType="1"/>
            <a:stCxn id="169" idx="2"/>
            <a:endCxn id="5" idx="3"/>
          </p:cNvCxnSpPr>
          <p:nvPr/>
        </p:nvCxnSpPr>
        <p:spPr bwMode="auto">
          <a:xfrm rot="5400000">
            <a:off x="4457489" y="4349186"/>
            <a:ext cx="765663" cy="54332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140030" y="4789366"/>
            <a:ext cx="428628" cy="42862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*</a:t>
            </a:r>
            <a:endParaRPr lang="en-GB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55" name="Oval 16"/>
          <p:cNvSpPr>
            <a:spLocks noChangeArrowheads="1"/>
          </p:cNvSpPr>
          <p:nvPr/>
        </p:nvSpPr>
        <p:spPr bwMode="auto">
          <a:xfrm>
            <a:off x="3352586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1578566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75" name="Oval 16"/>
          <p:cNvSpPr>
            <a:spLocks noChangeArrowheads="1"/>
          </p:cNvSpPr>
          <p:nvPr/>
        </p:nvSpPr>
        <p:spPr bwMode="auto">
          <a:xfrm>
            <a:off x="1216680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77" name="AutoShape 19"/>
          <p:cNvCxnSpPr>
            <a:cxnSpLocks noChangeShapeType="1"/>
            <a:stCxn id="73" idx="0"/>
            <a:endCxn id="75" idx="4"/>
          </p:cNvCxnSpPr>
          <p:nvPr/>
        </p:nvCxnSpPr>
        <p:spPr bwMode="auto">
          <a:xfrm rot="16200000" flipV="1">
            <a:off x="1452036" y="2300716"/>
            <a:ext cx="284085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81" name="AutoShape 19"/>
          <p:cNvCxnSpPr>
            <a:cxnSpLocks noChangeShapeType="1"/>
            <a:stCxn id="73" idx="3"/>
            <a:endCxn id="55" idx="2"/>
          </p:cNvCxnSpPr>
          <p:nvPr/>
        </p:nvCxnSpPr>
        <p:spPr bwMode="auto">
          <a:xfrm>
            <a:off x="1935756" y="2784437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2" name="Oval 16"/>
          <p:cNvSpPr>
            <a:spLocks noChangeArrowheads="1"/>
          </p:cNvSpPr>
          <p:nvPr/>
        </p:nvSpPr>
        <p:spPr bwMode="auto">
          <a:xfrm>
            <a:off x="1953616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7" name="AutoShape 19"/>
          <p:cNvCxnSpPr>
            <a:cxnSpLocks noChangeShapeType="1"/>
            <a:stCxn id="73" idx="0"/>
            <a:endCxn id="142" idx="4"/>
          </p:cNvCxnSpPr>
          <p:nvPr/>
        </p:nvCxnSpPr>
        <p:spPr bwMode="auto">
          <a:xfrm rot="5400000" flipH="1" flipV="1">
            <a:off x="1820503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9" name="Oval 16"/>
          <p:cNvSpPr>
            <a:spLocks noChangeArrowheads="1"/>
          </p:cNvSpPr>
          <p:nvPr/>
        </p:nvSpPr>
        <p:spPr bwMode="auto">
          <a:xfrm>
            <a:off x="3352586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60" name="Rectangle 9"/>
          <p:cNvSpPr>
            <a:spLocks noChangeArrowheads="1"/>
          </p:cNvSpPr>
          <p:nvPr/>
        </p:nvSpPr>
        <p:spPr bwMode="auto">
          <a:xfrm>
            <a:off x="1578566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61" name="Oval 16"/>
          <p:cNvSpPr>
            <a:spLocks noChangeArrowheads="1"/>
          </p:cNvSpPr>
          <p:nvPr/>
        </p:nvSpPr>
        <p:spPr bwMode="auto">
          <a:xfrm>
            <a:off x="1216680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2" name="AutoShape 19"/>
          <p:cNvCxnSpPr>
            <a:cxnSpLocks noChangeShapeType="1"/>
            <a:stCxn id="160" idx="0"/>
            <a:endCxn id="161" idx="4"/>
          </p:cNvCxnSpPr>
          <p:nvPr/>
        </p:nvCxnSpPr>
        <p:spPr bwMode="auto">
          <a:xfrm rot="16200000" flipV="1">
            <a:off x="1454468" y="3438041"/>
            <a:ext cx="279220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3" name="AutoShape 19"/>
          <p:cNvCxnSpPr>
            <a:cxnSpLocks noChangeShapeType="1"/>
            <a:stCxn id="160" idx="3"/>
            <a:endCxn id="159" idx="2"/>
          </p:cNvCxnSpPr>
          <p:nvPr/>
        </p:nvCxnSpPr>
        <p:spPr bwMode="auto">
          <a:xfrm>
            <a:off x="1935756" y="3919330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4" name="Oval 16"/>
          <p:cNvSpPr>
            <a:spLocks noChangeArrowheads="1"/>
          </p:cNvSpPr>
          <p:nvPr/>
        </p:nvSpPr>
        <p:spPr bwMode="auto">
          <a:xfrm>
            <a:off x="1953616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5" name="AutoShape 19"/>
          <p:cNvCxnSpPr>
            <a:cxnSpLocks noChangeShapeType="1"/>
            <a:stCxn id="160" idx="0"/>
            <a:endCxn id="164" idx="4"/>
          </p:cNvCxnSpPr>
          <p:nvPr/>
        </p:nvCxnSpPr>
        <p:spPr bwMode="auto">
          <a:xfrm rot="5400000" flipH="1" flipV="1">
            <a:off x="1822935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9" name="Rounded Rectangle 168"/>
          <p:cNvSpPr/>
          <p:nvPr/>
        </p:nvSpPr>
        <p:spPr>
          <a:xfrm>
            <a:off x="4826230" y="2315277"/>
            <a:ext cx="571504" cy="19227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172" name="Oval 16"/>
          <p:cNvSpPr>
            <a:spLocks noChangeArrowheads="1"/>
          </p:cNvSpPr>
          <p:nvPr/>
        </p:nvSpPr>
        <p:spPr bwMode="auto">
          <a:xfrm>
            <a:off x="4917123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73" name="Rectangle 9"/>
          <p:cNvSpPr>
            <a:spLocks noChangeArrowheads="1"/>
          </p:cNvSpPr>
          <p:nvPr/>
        </p:nvSpPr>
        <p:spPr bwMode="auto">
          <a:xfrm>
            <a:off x="6760165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74" name="Oval 16"/>
          <p:cNvSpPr>
            <a:spLocks noChangeArrowheads="1"/>
          </p:cNvSpPr>
          <p:nvPr/>
        </p:nvSpPr>
        <p:spPr bwMode="auto">
          <a:xfrm>
            <a:off x="6277959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5" name="AutoShape 19"/>
          <p:cNvCxnSpPr>
            <a:cxnSpLocks noChangeShapeType="1"/>
            <a:stCxn id="173" idx="0"/>
            <a:endCxn id="174" idx="4"/>
          </p:cNvCxnSpPr>
          <p:nvPr/>
        </p:nvCxnSpPr>
        <p:spPr bwMode="auto">
          <a:xfrm rot="16200000" flipV="1">
            <a:off x="6573475" y="2240556"/>
            <a:ext cx="284085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6" name="AutoShape 19"/>
          <p:cNvCxnSpPr>
            <a:cxnSpLocks noChangeShapeType="1"/>
            <a:stCxn id="173" idx="1"/>
            <a:endCxn id="172" idx="6"/>
          </p:cNvCxnSpPr>
          <p:nvPr/>
        </p:nvCxnSpPr>
        <p:spPr bwMode="auto">
          <a:xfrm rot="10800000">
            <a:off x="5345751" y="2784437"/>
            <a:ext cx="141441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7" name="Oval 16"/>
          <p:cNvSpPr>
            <a:spLocks noChangeArrowheads="1"/>
          </p:cNvSpPr>
          <p:nvPr/>
        </p:nvSpPr>
        <p:spPr bwMode="auto">
          <a:xfrm>
            <a:off x="7135215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8" name="AutoShape 19"/>
          <p:cNvCxnSpPr>
            <a:cxnSpLocks noChangeShapeType="1"/>
            <a:stCxn id="173" idx="0"/>
            <a:endCxn id="177" idx="4"/>
          </p:cNvCxnSpPr>
          <p:nvPr/>
        </p:nvCxnSpPr>
        <p:spPr bwMode="auto">
          <a:xfrm rot="5400000" flipH="1" flipV="1">
            <a:off x="7002102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0" name="Oval 16"/>
          <p:cNvSpPr>
            <a:spLocks noChangeArrowheads="1"/>
          </p:cNvSpPr>
          <p:nvPr/>
        </p:nvSpPr>
        <p:spPr bwMode="auto">
          <a:xfrm>
            <a:off x="4913881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81" name="Rectangle 9"/>
          <p:cNvSpPr>
            <a:spLocks noChangeArrowheads="1"/>
          </p:cNvSpPr>
          <p:nvPr/>
        </p:nvSpPr>
        <p:spPr bwMode="auto">
          <a:xfrm>
            <a:off x="6760165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82" name="Oval 16"/>
          <p:cNvSpPr>
            <a:spLocks noChangeArrowheads="1"/>
          </p:cNvSpPr>
          <p:nvPr/>
        </p:nvSpPr>
        <p:spPr bwMode="auto">
          <a:xfrm>
            <a:off x="6277959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3" name="AutoShape 19"/>
          <p:cNvCxnSpPr>
            <a:cxnSpLocks noChangeShapeType="1"/>
            <a:stCxn id="181" idx="0"/>
            <a:endCxn id="182" idx="4"/>
          </p:cNvCxnSpPr>
          <p:nvPr/>
        </p:nvCxnSpPr>
        <p:spPr bwMode="auto">
          <a:xfrm rot="16200000" flipV="1">
            <a:off x="6575907" y="3377881"/>
            <a:ext cx="279220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4" name="AutoShape 19"/>
          <p:cNvCxnSpPr>
            <a:cxnSpLocks noChangeShapeType="1"/>
            <a:stCxn id="181" idx="1"/>
            <a:endCxn id="180" idx="6"/>
          </p:cNvCxnSpPr>
          <p:nvPr/>
        </p:nvCxnSpPr>
        <p:spPr bwMode="auto">
          <a:xfrm rot="10800000">
            <a:off x="5342509" y="3919330"/>
            <a:ext cx="1417656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5" name="Oval 16"/>
          <p:cNvSpPr>
            <a:spLocks noChangeArrowheads="1"/>
          </p:cNvSpPr>
          <p:nvPr/>
        </p:nvSpPr>
        <p:spPr bwMode="auto">
          <a:xfrm>
            <a:off x="7135215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6" name="AutoShape 19"/>
          <p:cNvCxnSpPr>
            <a:cxnSpLocks noChangeShapeType="1"/>
            <a:stCxn id="181" idx="0"/>
            <a:endCxn id="185" idx="4"/>
          </p:cNvCxnSpPr>
          <p:nvPr/>
        </p:nvCxnSpPr>
        <p:spPr bwMode="auto">
          <a:xfrm rot="5400000" flipH="1" flipV="1">
            <a:off x="7004534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0" name="Oval 16"/>
          <p:cNvSpPr>
            <a:spLocks noChangeArrowheads="1"/>
          </p:cNvSpPr>
          <p:nvPr/>
        </p:nvSpPr>
        <p:spPr bwMode="auto">
          <a:xfrm>
            <a:off x="502803" y="1901150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11" name="Oval 16"/>
          <p:cNvSpPr>
            <a:spLocks noChangeArrowheads="1"/>
          </p:cNvSpPr>
          <p:nvPr/>
        </p:nvSpPr>
        <p:spPr bwMode="auto">
          <a:xfrm>
            <a:off x="502803" y="3040908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23" name="AutoShape 19"/>
          <p:cNvCxnSpPr>
            <a:cxnSpLocks noChangeShapeType="1"/>
            <a:stCxn id="160" idx="0"/>
            <a:endCxn id="111" idx="5"/>
          </p:cNvCxnSpPr>
          <p:nvPr/>
        </p:nvCxnSpPr>
        <p:spPr bwMode="auto">
          <a:xfrm rot="16200000" flipV="1">
            <a:off x="1145926" y="3129499"/>
            <a:ext cx="333970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6" name="AutoShape 19"/>
          <p:cNvCxnSpPr>
            <a:cxnSpLocks noChangeShapeType="1"/>
            <a:stCxn id="73" idx="0"/>
            <a:endCxn id="110" idx="5"/>
          </p:cNvCxnSpPr>
          <p:nvPr/>
        </p:nvCxnSpPr>
        <p:spPr bwMode="auto">
          <a:xfrm rot="16200000" flipV="1">
            <a:off x="1143494" y="1992174"/>
            <a:ext cx="338835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3282774" y="2357430"/>
            <a:ext cx="571504" cy="1922740"/>
          </a:xfrm>
          <a:prstGeom prst="roundRect">
            <a:avLst/>
          </a:prstGeom>
          <a:solidFill>
            <a:schemeClr val="bg2">
              <a:lumMod val="20000"/>
              <a:lumOff val="80000"/>
              <a:alpha val="5000"/>
            </a:schemeClr>
          </a:solidFill>
          <a:ln>
            <a:solidFill>
              <a:schemeClr val="accent2">
                <a:shade val="95000"/>
                <a:satMod val="105000"/>
                <a:alpha val="36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 For Matchbox</a:t>
            </a:r>
            <a:endParaRPr lang="en-GB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140030" y="5624128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" name="AutoShape 19"/>
          <p:cNvCxnSpPr>
            <a:cxnSpLocks noChangeShapeType="1"/>
            <a:stCxn id="128" idx="0"/>
            <a:endCxn id="5" idx="2"/>
          </p:cNvCxnSpPr>
          <p:nvPr/>
        </p:nvCxnSpPr>
        <p:spPr bwMode="auto">
          <a:xfrm rot="5400000" flipH="1" flipV="1">
            <a:off x="4209904" y="3068581"/>
            <a:ext cx="292223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4" name="AutoShape 19"/>
          <p:cNvCxnSpPr>
            <a:cxnSpLocks noChangeShapeType="1"/>
            <a:stCxn id="55" idx="6"/>
            <a:endCxn id="5" idx="1"/>
          </p:cNvCxnSpPr>
          <p:nvPr/>
        </p:nvCxnSpPr>
        <p:spPr bwMode="auto">
          <a:xfrm flipV="1">
            <a:off x="3781214" y="2780447"/>
            <a:ext cx="444541" cy="399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225755" y="2638425"/>
            <a:ext cx="260520" cy="28404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*</a:t>
            </a:r>
            <a:endParaRPr lang="en-GB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55" name="Oval 16"/>
          <p:cNvSpPr>
            <a:spLocks noChangeArrowheads="1"/>
          </p:cNvSpPr>
          <p:nvPr/>
        </p:nvSpPr>
        <p:spPr bwMode="auto">
          <a:xfrm>
            <a:off x="3352586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1578566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75" name="Oval 16"/>
          <p:cNvSpPr>
            <a:spLocks noChangeArrowheads="1"/>
          </p:cNvSpPr>
          <p:nvPr/>
        </p:nvSpPr>
        <p:spPr bwMode="auto">
          <a:xfrm>
            <a:off x="1216680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77" name="AutoShape 19"/>
          <p:cNvCxnSpPr>
            <a:cxnSpLocks noChangeShapeType="1"/>
            <a:stCxn id="73" idx="0"/>
            <a:endCxn id="75" idx="4"/>
          </p:cNvCxnSpPr>
          <p:nvPr/>
        </p:nvCxnSpPr>
        <p:spPr bwMode="auto">
          <a:xfrm rot="16200000" flipV="1">
            <a:off x="1452036" y="2300716"/>
            <a:ext cx="284085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81" name="AutoShape 19"/>
          <p:cNvCxnSpPr>
            <a:cxnSpLocks noChangeShapeType="1"/>
            <a:stCxn id="73" idx="3"/>
            <a:endCxn id="55" idx="2"/>
          </p:cNvCxnSpPr>
          <p:nvPr/>
        </p:nvCxnSpPr>
        <p:spPr bwMode="auto">
          <a:xfrm>
            <a:off x="1935756" y="2784437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2" name="Oval 16"/>
          <p:cNvSpPr>
            <a:spLocks noChangeArrowheads="1"/>
          </p:cNvSpPr>
          <p:nvPr/>
        </p:nvSpPr>
        <p:spPr bwMode="auto">
          <a:xfrm>
            <a:off x="1953616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7" name="AutoShape 19"/>
          <p:cNvCxnSpPr>
            <a:cxnSpLocks noChangeShapeType="1"/>
            <a:stCxn id="73" idx="0"/>
            <a:endCxn id="142" idx="4"/>
          </p:cNvCxnSpPr>
          <p:nvPr/>
        </p:nvCxnSpPr>
        <p:spPr bwMode="auto">
          <a:xfrm rot="5400000" flipH="1" flipV="1">
            <a:off x="1820503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9" name="Oval 16"/>
          <p:cNvSpPr>
            <a:spLocks noChangeArrowheads="1"/>
          </p:cNvSpPr>
          <p:nvPr/>
        </p:nvSpPr>
        <p:spPr bwMode="auto">
          <a:xfrm>
            <a:off x="3352586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s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60" name="Rectangle 9"/>
          <p:cNvSpPr>
            <a:spLocks noChangeArrowheads="1"/>
          </p:cNvSpPr>
          <p:nvPr/>
        </p:nvSpPr>
        <p:spPr bwMode="auto">
          <a:xfrm>
            <a:off x="1578566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61" name="Oval 16"/>
          <p:cNvSpPr>
            <a:spLocks noChangeArrowheads="1"/>
          </p:cNvSpPr>
          <p:nvPr/>
        </p:nvSpPr>
        <p:spPr bwMode="auto">
          <a:xfrm>
            <a:off x="1216680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2" name="AutoShape 19"/>
          <p:cNvCxnSpPr>
            <a:cxnSpLocks noChangeShapeType="1"/>
            <a:stCxn id="160" idx="0"/>
            <a:endCxn id="161" idx="4"/>
          </p:cNvCxnSpPr>
          <p:nvPr/>
        </p:nvCxnSpPr>
        <p:spPr bwMode="auto">
          <a:xfrm rot="16200000" flipV="1">
            <a:off x="1454468" y="3438041"/>
            <a:ext cx="279220" cy="32616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3" name="AutoShape 19"/>
          <p:cNvCxnSpPr>
            <a:cxnSpLocks noChangeShapeType="1"/>
            <a:stCxn id="160" idx="3"/>
            <a:endCxn id="159" idx="2"/>
          </p:cNvCxnSpPr>
          <p:nvPr/>
        </p:nvCxnSpPr>
        <p:spPr bwMode="auto">
          <a:xfrm>
            <a:off x="1935756" y="3919330"/>
            <a:ext cx="1416830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4" name="Oval 16"/>
          <p:cNvSpPr>
            <a:spLocks noChangeArrowheads="1"/>
          </p:cNvSpPr>
          <p:nvPr/>
        </p:nvSpPr>
        <p:spPr bwMode="auto">
          <a:xfrm>
            <a:off x="1953616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65" name="AutoShape 19"/>
          <p:cNvCxnSpPr>
            <a:cxnSpLocks noChangeShapeType="1"/>
            <a:stCxn id="160" idx="0"/>
            <a:endCxn id="164" idx="4"/>
          </p:cNvCxnSpPr>
          <p:nvPr/>
        </p:nvCxnSpPr>
        <p:spPr bwMode="auto">
          <a:xfrm rot="5400000" flipH="1" flipV="1">
            <a:off x="1822935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9" name="Rounded Rectangle 168"/>
          <p:cNvSpPr/>
          <p:nvPr/>
        </p:nvSpPr>
        <p:spPr>
          <a:xfrm>
            <a:off x="4826230" y="2315277"/>
            <a:ext cx="571504" cy="1922740"/>
          </a:xfrm>
          <a:prstGeom prst="roundRect">
            <a:avLst/>
          </a:prstGeom>
          <a:solidFill>
            <a:schemeClr val="accent1">
              <a:alpha val="7000"/>
            </a:schemeClr>
          </a:solidFill>
          <a:ln>
            <a:solidFill>
              <a:schemeClr val="accent5">
                <a:shade val="95000"/>
                <a:satMod val="105000"/>
                <a:alpha val="78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mmi12" pitchFamily="34" charset="0"/>
            </a:endParaRPr>
          </a:p>
        </p:txBody>
      </p:sp>
      <p:sp>
        <p:nvSpPr>
          <p:cNvPr id="172" name="Oval 16"/>
          <p:cNvSpPr>
            <a:spLocks noChangeArrowheads="1"/>
          </p:cNvSpPr>
          <p:nvPr/>
        </p:nvSpPr>
        <p:spPr bwMode="auto">
          <a:xfrm>
            <a:off x="4917123" y="2570123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73" name="Rectangle 9"/>
          <p:cNvSpPr>
            <a:spLocks noChangeArrowheads="1"/>
          </p:cNvSpPr>
          <p:nvPr/>
        </p:nvSpPr>
        <p:spPr bwMode="auto">
          <a:xfrm>
            <a:off x="6760165" y="2605842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74" name="Oval 16"/>
          <p:cNvSpPr>
            <a:spLocks noChangeArrowheads="1"/>
          </p:cNvSpPr>
          <p:nvPr/>
        </p:nvSpPr>
        <p:spPr bwMode="auto">
          <a:xfrm>
            <a:off x="6277959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5" name="AutoShape 19"/>
          <p:cNvCxnSpPr>
            <a:cxnSpLocks noChangeShapeType="1"/>
            <a:stCxn id="173" idx="0"/>
            <a:endCxn id="174" idx="4"/>
          </p:cNvCxnSpPr>
          <p:nvPr/>
        </p:nvCxnSpPr>
        <p:spPr bwMode="auto">
          <a:xfrm rot="16200000" flipV="1">
            <a:off x="6573475" y="2240556"/>
            <a:ext cx="284085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6" name="AutoShape 19"/>
          <p:cNvCxnSpPr>
            <a:cxnSpLocks noChangeShapeType="1"/>
            <a:stCxn id="173" idx="1"/>
            <a:endCxn id="172" idx="6"/>
          </p:cNvCxnSpPr>
          <p:nvPr/>
        </p:nvCxnSpPr>
        <p:spPr bwMode="auto">
          <a:xfrm rot="10800000">
            <a:off x="5345751" y="2784437"/>
            <a:ext cx="141441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7" name="Oval 16"/>
          <p:cNvSpPr>
            <a:spLocks noChangeArrowheads="1"/>
          </p:cNvSpPr>
          <p:nvPr/>
        </p:nvSpPr>
        <p:spPr bwMode="auto">
          <a:xfrm>
            <a:off x="7135215" y="1893129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78" name="AutoShape 19"/>
          <p:cNvCxnSpPr>
            <a:cxnSpLocks noChangeShapeType="1"/>
            <a:stCxn id="173" idx="0"/>
            <a:endCxn id="177" idx="4"/>
          </p:cNvCxnSpPr>
          <p:nvPr/>
        </p:nvCxnSpPr>
        <p:spPr bwMode="auto">
          <a:xfrm rot="5400000" flipH="1" flipV="1">
            <a:off x="7002102" y="2258416"/>
            <a:ext cx="284085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0" name="Oval 16"/>
          <p:cNvSpPr>
            <a:spLocks noChangeArrowheads="1"/>
          </p:cNvSpPr>
          <p:nvPr/>
        </p:nvSpPr>
        <p:spPr bwMode="auto">
          <a:xfrm>
            <a:off x="4913881" y="3705016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81" name="Rectangle 9"/>
          <p:cNvSpPr>
            <a:spLocks noChangeArrowheads="1"/>
          </p:cNvSpPr>
          <p:nvPr/>
        </p:nvSpPr>
        <p:spPr bwMode="auto">
          <a:xfrm>
            <a:off x="6760165" y="3740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82" name="Oval 16"/>
          <p:cNvSpPr>
            <a:spLocks noChangeArrowheads="1"/>
          </p:cNvSpPr>
          <p:nvPr/>
        </p:nvSpPr>
        <p:spPr bwMode="auto">
          <a:xfrm>
            <a:off x="6277959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3" name="AutoShape 19"/>
          <p:cNvCxnSpPr>
            <a:cxnSpLocks noChangeShapeType="1"/>
            <a:stCxn id="181" idx="0"/>
            <a:endCxn id="182" idx="4"/>
          </p:cNvCxnSpPr>
          <p:nvPr/>
        </p:nvCxnSpPr>
        <p:spPr bwMode="auto">
          <a:xfrm rot="16200000" flipV="1">
            <a:off x="6575907" y="3377881"/>
            <a:ext cx="279220" cy="4464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4" name="AutoShape 19"/>
          <p:cNvCxnSpPr>
            <a:cxnSpLocks noChangeShapeType="1"/>
            <a:stCxn id="181" idx="1"/>
            <a:endCxn id="180" idx="6"/>
          </p:cNvCxnSpPr>
          <p:nvPr/>
        </p:nvCxnSpPr>
        <p:spPr bwMode="auto">
          <a:xfrm rot="10800000">
            <a:off x="5342509" y="3919330"/>
            <a:ext cx="1417656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85" name="Oval 16"/>
          <p:cNvSpPr>
            <a:spLocks noChangeArrowheads="1"/>
          </p:cNvSpPr>
          <p:nvPr/>
        </p:nvSpPr>
        <p:spPr bwMode="auto">
          <a:xfrm>
            <a:off x="7135215" y="3032887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F000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FF0000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v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86" name="AutoShape 19"/>
          <p:cNvCxnSpPr>
            <a:cxnSpLocks noChangeShapeType="1"/>
            <a:stCxn id="181" idx="0"/>
            <a:endCxn id="185" idx="4"/>
          </p:cNvCxnSpPr>
          <p:nvPr/>
        </p:nvCxnSpPr>
        <p:spPr bwMode="auto">
          <a:xfrm rot="5400000" flipH="1" flipV="1">
            <a:off x="7004534" y="3395741"/>
            <a:ext cx="279220" cy="41076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01" name="Straight Arrow Connector 200"/>
          <p:cNvCxnSpPr/>
          <p:nvPr/>
        </p:nvCxnSpPr>
        <p:spPr>
          <a:xfrm flipV="1">
            <a:off x="1926078" y="2443018"/>
            <a:ext cx="239852" cy="163996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/>
          <p:nvPr/>
        </p:nvCxnSpPr>
        <p:spPr>
          <a:xfrm rot="10800000">
            <a:off x="1523226" y="2348864"/>
            <a:ext cx="205563" cy="180025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 rot="10800000">
            <a:off x="974173" y="3375059"/>
            <a:ext cx="343035" cy="13365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/>
          <p:nvPr/>
        </p:nvCxnSpPr>
        <p:spPr>
          <a:xfrm flipV="1">
            <a:off x="1932564" y="3574473"/>
            <a:ext cx="233366" cy="157707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rot="10800000">
            <a:off x="6526719" y="2430162"/>
            <a:ext cx="206591" cy="151402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V="1">
            <a:off x="7120648" y="2415309"/>
            <a:ext cx="194553" cy="159576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/>
          <p:nvPr/>
        </p:nvCxnSpPr>
        <p:spPr>
          <a:xfrm flipV="1">
            <a:off x="7132242" y="3579091"/>
            <a:ext cx="173722" cy="135306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/>
          <p:cNvCxnSpPr/>
          <p:nvPr/>
        </p:nvCxnSpPr>
        <p:spPr>
          <a:xfrm rot="10800000">
            <a:off x="6539347" y="3579092"/>
            <a:ext cx="184726" cy="12930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/>
          <p:nvPr/>
        </p:nvCxnSpPr>
        <p:spPr>
          <a:xfrm rot="10800000">
            <a:off x="2023007" y="2876301"/>
            <a:ext cx="1196848" cy="7552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/>
          <p:cNvCxnSpPr/>
          <p:nvPr/>
        </p:nvCxnSpPr>
        <p:spPr>
          <a:xfrm rot="10800000" flipV="1">
            <a:off x="2025539" y="4028902"/>
            <a:ext cx="1172090" cy="277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5525311" y="2859932"/>
            <a:ext cx="1166434" cy="7959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 flipV="1">
            <a:off x="5527668" y="4031673"/>
            <a:ext cx="1150223" cy="1081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rot="5400000">
            <a:off x="4115001" y="5428035"/>
            <a:ext cx="291832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/>
          <p:nvPr/>
        </p:nvCxnSpPr>
        <p:spPr>
          <a:xfrm flipV="1">
            <a:off x="2003901" y="3832167"/>
            <a:ext cx="1179874" cy="53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/>
          <p:nvPr/>
        </p:nvCxnSpPr>
        <p:spPr>
          <a:xfrm>
            <a:off x="1990931" y="2710778"/>
            <a:ext cx="1195614" cy="95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/>
          <p:nvPr/>
        </p:nvCxnSpPr>
        <p:spPr>
          <a:xfrm rot="10800000">
            <a:off x="5554497" y="2675106"/>
            <a:ext cx="1157589" cy="9729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 rot="10800000">
            <a:off x="5551256" y="3813636"/>
            <a:ext cx="1158962" cy="560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>
            <a:off x="6664036" y="2336800"/>
            <a:ext cx="211260" cy="149552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rot="10800000" flipV="1">
            <a:off x="6984952" y="2341418"/>
            <a:ext cx="191703" cy="134716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rot="10800000" flipV="1">
            <a:off x="6986327" y="3491344"/>
            <a:ext cx="190328" cy="131377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>
            <a:off x="6645564" y="3463637"/>
            <a:ext cx="214501" cy="16242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 rot="10800000" flipV="1">
            <a:off x="1787631" y="2355276"/>
            <a:ext cx="216660" cy="15338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/>
          <p:nvPr/>
        </p:nvCxnSpPr>
        <p:spPr>
          <a:xfrm>
            <a:off x="1382712" y="2350656"/>
            <a:ext cx="184150" cy="15442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/>
          <p:nvPr/>
        </p:nvCxnSpPr>
        <p:spPr>
          <a:xfrm>
            <a:off x="1392200" y="3494466"/>
            <a:ext cx="169900" cy="134559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 rot="10800000" flipV="1">
            <a:off x="1780163" y="3472875"/>
            <a:ext cx="214892" cy="155541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Line 37"/>
          <p:cNvSpPr>
            <a:spLocks noChangeShapeType="1"/>
          </p:cNvSpPr>
          <p:nvPr/>
        </p:nvSpPr>
        <p:spPr bwMode="auto">
          <a:xfrm>
            <a:off x="1906622" y="1696524"/>
            <a:ext cx="661481" cy="74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" name="Line 38"/>
          <p:cNvSpPr>
            <a:spLocks noChangeShapeType="1"/>
          </p:cNvSpPr>
          <p:nvPr/>
        </p:nvSpPr>
        <p:spPr bwMode="auto">
          <a:xfrm flipV="1">
            <a:off x="1906622" y="1099224"/>
            <a:ext cx="654" cy="59729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267" name="Freeform 39"/>
          <p:cNvSpPr>
            <a:spLocks/>
          </p:cNvSpPr>
          <p:nvPr/>
        </p:nvSpPr>
        <p:spPr bwMode="auto">
          <a:xfrm>
            <a:off x="1906622" y="1273843"/>
            <a:ext cx="457199" cy="420433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1" name="Line 37"/>
          <p:cNvSpPr>
            <a:spLocks noChangeShapeType="1"/>
          </p:cNvSpPr>
          <p:nvPr/>
        </p:nvSpPr>
        <p:spPr bwMode="auto">
          <a:xfrm>
            <a:off x="1109300" y="1703009"/>
            <a:ext cx="661481" cy="74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2" name="Line 38"/>
          <p:cNvSpPr>
            <a:spLocks noChangeShapeType="1"/>
          </p:cNvSpPr>
          <p:nvPr/>
        </p:nvSpPr>
        <p:spPr bwMode="auto">
          <a:xfrm flipV="1">
            <a:off x="1109300" y="1105709"/>
            <a:ext cx="654" cy="59729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273" name="Freeform 39"/>
          <p:cNvSpPr>
            <a:spLocks/>
          </p:cNvSpPr>
          <p:nvPr/>
        </p:nvSpPr>
        <p:spPr bwMode="auto">
          <a:xfrm>
            <a:off x="1109300" y="1280328"/>
            <a:ext cx="661481" cy="420433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5" name="Line 37"/>
          <p:cNvSpPr>
            <a:spLocks noChangeShapeType="1"/>
          </p:cNvSpPr>
          <p:nvPr/>
        </p:nvSpPr>
        <p:spPr bwMode="auto">
          <a:xfrm>
            <a:off x="6209490" y="1680311"/>
            <a:ext cx="661481" cy="74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6" name="Line 38"/>
          <p:cNvSpPr>
            <a:spLocks noChangeShapeType="1"/>
          </p:cNvSpPr>
          <p:nvPr/>
        </p:nvSpPr>
        <p:spPr bwMode="auto">
          <a:xfrm flipV="1">
            <a:off x="6209490" y="1083011"/>
            <a:ext cx="654" cy="59729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277" name="Freeform 39"/>
          <p:cNvSpPr>
            <a:spLocks/>
          </p:cNvSpPr>
          <p:nvPr/>
        </p:nvSpPr>
        <p:spPr bwMode="auto">
          <a:xfrm>
            <a:off x="6400800" y="1257630"/>
            <a:ext cx="470171" cy="420433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9" name="Line 37"/>
          <p:cNvSpPr>
            <a:spLocks noChangeShapeType="1"/>
          </p:cNvSpPr>
          <p:nvPr/>
        </p:nvSpPr>
        <p:spPr bwMode="auto">
          <a:xfrm>
            <a:off x="7110920" y="1696523"/>
            <a:ext cx="661481" cy="74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0" name="Line 38"/>
          <p:cNvSpPr>
            <a:spLocks noChangeShapeType="1"/>
          </p:cNvSpPr>
          <p:nvPr/>
        </p:nvSpPr>
        <p:spPr bwMode="auto">
          <a:xfrm flipV="1">
            <a:off x="7110920" y="1099223"/>
            <a:ext cx="654" cy="59729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281" name="Freeform 39"/>
          <p:cNvSpPr>
            <a:spLocks/>
          </p:cNvSpPr>
          <p:nvPr/>
        </p:nvSpPr>
        <p:spPr bwMode="auto">
          <a:xfrm>
            <a:off x="7110920" y="1273842"/>
            <a:ext cx="729574" cy="420433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" name="Group 291"/>
          <p:cNvGrpSpPr/>
          <p:nvPr/>
        </p:nvGrpSpPr>
        <p:grpSpPr>
          <a:xfrm>
            <a:off x="3635394" y="6160168"/>
            <a:ext cx="1520266" cy="398493"/>
            <a:chOff x="3703487" y="6177064"/>
            <a:chExt cx="1812095" cy="5058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6" name="Rounded Rectangle 285"/>
            <p:cNvSpPr/>
            <p:nvPr/>
          </p:nvSpPr>
          <p:spPr>
            <a:xfrm>
              <a:off x="3703487" y="6177064"/>
              <a:ext cx="1812095" cy="5058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5-Point Star 286"/>
            <p:cNvSpPr/>
            <p:nvPr/>
          </p:nvSpPr>
          <p:spPr>
            <a:xfrm>
              <a:off x="4482619" y="6266571"/>
              <a:ext cx="273743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5-Point Star 287"/>
            <p:cNvSpPr/>
            <p:nvPr/>
          </p:nvSpPr>
          <p:spPr>
            <a:xfrm>
              <a:off x="4140028" y="6276298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5-Point Star 288"/>
            <p:cNvSpPr/>
            <p:nvPr/>
          </p:nvSpPr>
          <p:spPr>
            <a:xfrm>
              <a:off x="3810509" y="6286026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5-Point Star 289"/>
            <p:cNvSpPr/>
            <p:nvPr/>
          </p:nvSpPr>
          <p:spPr>
            <a:xfrm>
              <a:off x="5140857" y="6253601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5-Point Star 290"/>
            <p:cNvSpPr/>
            <p:nvPr/>
          </p:nvSpPr>
          <p:spPr>
            <a:xfrm>
              <a:off x="4806874" y="6260086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4" name="Freeform 39"/>
          <p:cNvSpPr>
            <a:spLocks/>
          </p:cNvSpPr>
          <p:nvPr/>
        </p:nvSpPr>
        <p:spPr bwMode="auto">
          <a:xfrm>
            <a:off x="1222790" y="1196502"/>
            <a:ext cx="560960" cy="501016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5" name="Freeform 39"/>
          <p:cNvSpPr>
            <a:spLocks/>
          </p:cNvSpPr>
          <p:nvPr/>
        </p:nvSpPr>
        <p:spPr bwMode="auto">
          <a:xfrm>
            <a:off x="1883924" y="1196502"/>
            <a:ext cx="363165" cy="494531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6" name="Freeform 39"/>
          <p:cNvSpPr>
            <a:spLocks/>
          </p:cNvSpPr>
          <p:nvPr/>
        </p:nvSpPr>
        <p:spPr bwMode="auto">
          <a:xfrm>
            <a:off x="6485108" y="1186774"/>
            <a:ext cx="402076" cy="488047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n>
                <a:solidFill>
                  <a:schemeClr val="accent1"/>
                </a:solidFill>
              </a:ln>
            </a:endParaRPr>
          </a:p>
        </p:txBody>
      </p:sp>
      <p:sp>
        <p:nvSpPr>
          <p:cNvPr id="297" name="Freeform 39"/>
          <p:cNvSpPr>
            <a:spLocks/>
          </p:cNvSpPr>
          <p:nvPr/>
        </p:nvSpPr>
        <p:spPr bwMode="auto">
          <a:xfrm>
            <a:off x="7266561" y="1186774"/>
            <a:ext cx="570689" cy="504259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0" name="Oval 16"/>
          <p:cNvSpPr>
            <a:spLocks noChangeArrowheads="1"/>
          </p:cNvSpPr>
          <p:nvPr/>
        </p:nvSpPr>
        <p:spPr bwMode="auto">
          <a:xfrm>
            <a:off x="502803" y="1901150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11" name="Oval 16"/>
          <p:cNvSpPr>
            <a:spLocks noChangeArrowheads="1"/>
          </p:cNvSpPr>
          <p:nvPr/>
        </p:nvSpPr>
        <p:spPr bwMode="auto">
          <a:xfrm>
            <a:off x="502803" y="3040908"/>
            <a:ext cx="428628" cy="428628"/>
          </a:xfrm>
          <a:prstGeom prst="ellipse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3366CC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3366CC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3366CC" mc:Ignorable="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u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>
            <a:off x="901116" y="3482391"/>
            <a:ext cx="362819" cy="13906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Line 38"/>
          <p:cNvSpPr>
            <a:spLocks noChangeShapeType="1"/>
          </p:cNvSpPr>
          <p:nvPr/>
        </p:nvSpPr>
        <p:spPr bwMode="auto">
          <a:xfrm flipV="1">
            <a:off x="284633" y="1077387"/>
            <a:ext cx="654" cy="59729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cxnSp>
        <p:nvCxnSpPr>
          <p:cNvPr id="123" name="AutoShape 19"/>
          <p:cNvCxnSpPr>
            <a:cxnSpLocks noChangeShapeType="1"/>
            <a:stCxn id="160" idx="0"/>
            <a:endCxn id="111" idx="5"/>
          </p:cNvCxnSpPr>
          <p:nvPr/>
        </p:nvCxnSpPr>
        <p:spPr bwMode="auto">
          <a:xfrm rot="16200000" flipV="1">
            <a:off x="1145926" y="3129499"/>
            <a:ext cx="333970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1" name="Line 37"/>
          <p:cNvSpPr>
            <a:spLocks noChangeShapeType="1"/>
          </p:cNvSpPr>
          <p:nvPr/>
        </p:nvSpPr>
        <p:spPr bwMode="auto">
          <a:xfrm>
            <a:off x="287142" y="1674936"/>
            <a:ext cx="661481" cy="749"/>
          </a:xfrm>
          <a:prstGeom prst="line">
            <a:avLst/>
          </a:prstGeom>
          <a:noFill/>
          <a:ln w="12700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" name="Freeform 39"/>
          <p:cNvSpPr>
            <a:spLocks/>
          </p:cNvSpPr>
          <p:nvPr/>
        </p:nvSpPr>
        <p:spPr bwMode="auto">
          <a:xfrm>
            <a:off x="282380" y="1438275"/>
            <a:ext cx="770133" cy="220125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" name="Freeform 39"/>
          <p:cNvSpPr>
            <a:spLocks/>
          </p:cNvSpPr>
          <p:nvPr/>
        </p:nvSpPr>
        <p:spPr bwMode="auto">
          <a:xfrm>
            <a:off x="400632" y="1343025"/>
            <a:ext cx="560960" cy="326420"/>
          </a:xfrm>
          <a:custGeom>
            <a:avLst/>
            <a:gdLst/>
            <a:ahLst/>
            <a:cxnLst>
              <a:cxn ang="0">
                <a:pos x="9" y="559"/>
              </a:cxn>
              <a:cxn ang="0">
                <a:pos x="30" y="557"/>
              </a:cxn>
              <a:cxn ang="0">
                <a:pos x="49" y="552"/>
              </a:cxn>
              <a:cxn ang="0">
                <a:pos x="70" y="547"/>
              </a:cxn>
              <a:cxn ang="0">
                <a:pos x="91" y="540"/>
              </a:cxn>
              <a:cxn ang="0">
                <a:pos x="110" y="531"/>
              </a:cxn>
              <a:cxn ang="0">
                <a:pos x="131" y="519"/>
              </a:cxn>
              <a:cxn ang="0">
                <a:pos x="152" y="503"/>
              </a:cxn>
              <a:cxn ang="0">
                <a:pos x="170" y="485"/>
              </a:cxn>
              <a:cxn ang="0">
                <a:pos x="191" y="459"/>
              </a:cxn>
              <a:cxn ang="0">
                <a:pos x="212" y="429"/>
              </a:cxn>
              <a:cxn ang="0">
                <a:pos x="231" y="396"/>
              </a:cxn>
              <a:cxn ang="0">
                <a:pos x="252" y="356"/>
              </a:cxn>
              <a:cxn ang="0">
                <a:pos x="273" y="312"/>
              </a:cxn>
              <a:cxn ang="0">
                <a:pos x="291" y="265"/>
              </a:cxn>
              <a:cxn ang="0">
                <a:pos x="312" y="219"/>
              </a:cxn>
              <a:cxn ang="0">
                <a:pos x="333" y="170"/>
              </a:cxn>
              <a:cxn ang="0">
                <a:pos x="352" y="126"/>
              </a:cxn>
              <a:cxn ang="0">
                <a:pos x="373" y="84"/>
              </a:cxn>
              <a:cxn ang="0">
                <a:pos x="394" y="49"/>
              </a:cxn>
              <a:cxn ang="0">
                <a:pos x="413" y="23"/>
              </a:cxn>
              <a:cxn ang="0">
                <a:pos x="434" y="7"/>
              </a:cxn>
              <a:cxn ang="0">
                <a:pos x="455" y="0"/>
              </a:cxn>
              <a:cxn ang="0">
                <a:pos x="473" y="7"/>
              </a:cxn>
              <a:cxn ang="0">
                <a:pos x="494" y="23"/>
              </a:cxn>
              <a:cxn ang="0">
                <a:pos x="515" y="49"/>
              </a:cxn>
              <a:cxn ang="0">
                <a:pos x="536" y="84"/>
              </a:cxn>
              <a:cxn ang="0">
                <a:pos x="555" y="126"/>
              </a:cxn>
              <a:cxn ang="0">
                <a:pos x="576" y="170"/>
              </a:cxn>
              <a:cxn ang="0">
                <a:pos x="597" y="219"/>
              </a:cxn>
              <a:cxn ang="0">
                <a:pos x="615" y="265"/>
              </a:cxn>
              <a:cxn ang="0">
                <a:pos x="636" y="312"/>
              </a:cxn>
              <a:cxn ang="0">
                <a:pos x="657" y="356"/>
              </a:cxn>
              <a:cxn ang="0">
                <a:pos x="676" y="396"/>
              </a:cxn>
              <a:cxn ang="0">
                <a:pos x="697" y="429"/>
              </a:cxn>
              <a:cxn ang="0">
                <a:pos x="718" y="459"/>
              </a:cxn>
              <a:cxn ang="0">
                <a:pos x="737" y="485"/>
              </a:cxn>
              <a:cxn ang="0">
                <a:pos x="757" y="503"/>
              </a:cxn>
              <a:cxn ang="0">
                <a:pos x="778" y="519"/>
              </a:cxn>
              <a:cxn ang="0">
                <a:pos x="797" y="531"/>
              </a:cxn>
              <a:cxn ang="0">
                <a:pos x="818" y="540"/>
              </a:cxn>
              <a:cxn ang="0">
                <a:pos x="839" y="547"/>
              </a:cxn>
              <a:cxn ang="0">
                <a:pos x="858" y="552"/>
              </a:cxn>
              <a:cxn ang="0">
                <a:pos x="879" y="557"/>
              </a:cxn>
              <a:cxn ang="0">
                <a:pos x="900" y="559"/>
              </a:cxn>
              <a:cxn ang="0">
                <a:pos x="918" y="559"/>
              </a:cxn>
              <a:cxn ang="0">
                <a:pos x="939" y="561"/>
              </a:cxn>
              <a:cxn ang="0">
                <a:pos x="960" y="561"/>
              </a:cxn>
              <a:cxn ang="0">
                <a:pos x="979" y="561"/>
              </a:cxn>
              <a:cxn ang="0">
                <a:pos x="1000" y="561"/>
              </a:cxn>
            </a:cxnLst>
            <a:rect l="0" t="0" r="r" b="b"/>
            <a:pathLst>
              <a:path w="1011" h="561">
                <a:moveTo>
                  <a:pt x="0" y="559"/>
                </a:moveTo>
                <a:lnTo>
                  <a:pt x="9" y="559"/>
                </a:lnTo>
                <a:lnTo>
                  <a:pt x="19" y="557"/>
                </a:lnTo>
                <a:lnTo>
                  <a:pt x="30" y="557"/>
                </a:lnTo>
                <a:lnTo>
                  <a:pt x="40" y="554"/>
                </a:lnTo>
                <a:lnTo>
                  <a:pt x="49" y="552"/>
                </a:lnTo>
                <a:lnTo>
                  <a:pt x="61" y="550"/>
                </a:lnTo>
                <a:lnTo>
                  <a:pt x="70" y="547"/>
                </a:lnTo>
                <a:lnTo>
                  <a:pt x="79" y="545"/>
                </a:lnTo>
                <a:lnTo>
                  <a:pt x="91" y="540"/>
                </a:lnTo>
                <a:lnTo>
                  <a:pt x="100" y="536"/>
                </a:lnTo>
                <a:lnTo>
                  <a:pt x="110" y="531"/>
                </a:lnTo>
                <a:lnTo>
                  <a:pt x="121" y="526"/>
                </a:lnTo>
                <a:lnTo>
                  <a:pt x="131" y="519"/>
                </a:lnTo>
                <a:lnTo>
                  <a:pt x="140" y="512"/>
                </a:lnTo>
                <a:lnTo>
                  <a:pt x="152" y="503"/>
                </a:lnTo>
                <a:lnTo>
                  <a:pt x="161" y="494"/>
                </a:lnTo>
                <a:lnTo>
                  <a:pt x="170" y="485"/>
                </a:lnTo>
                <a:lnTo>
                  <a:pt x="182" y="473"/>
                </a:lnTo>
                <a:lnTo>
                  <a:pt x="191" y="459"/>
                </a:lnTo>
                <a:lnTo>
                  <a:pt x="201" y="445"/>
                </a:lnTo>
                <a:lnTo>
                  <a:pt x="212" y="429"/>
                </a:lnTo>
                <a:lnTo>
                  <a:pt x="222" y="412"/>
                </a:lnTo>
                <a:lnTo>
                  <a:pt x="231" y="396"/>
                </a:lnTo>
                <a:lnTo>
                  <a:pt x="242" y="375"/>
                </a:lnTo>
                <a:lnTo>
                  <a:pt x="252" y="356"/>
                </a:lnTo>
                <a:lnTo>
                  <a:pt x="261" y="335"/>
                </a:lnTo>
                <a:lnTo>
                  <a:pt x="273" y="312"/>
                </a:lnTo>
                <a:lnTo>
                  <a:pt x="282" y="289"/>
                </a:lnTo>
                <a:lnTo>
                  <a:pt x="291" y="265"/>
                </a:lnTo>
                <a:lnTo>
                  <a:pt x="303" y="242"/>
                </a:lnTo>
                <a:lnTo>
                  <a:pt x="312" y="219"/>
                </a:lnTo>
                <a:lnTo>
                  <a:pt x="322" y="193"/>
                </a:lnTo>
                <a:lnTo>
                  <a:pt x="333" y="170"/>
                </a:lnTo>
                <a:lnTo>
                  <a:pt x="343" y="147"/>
                </a:lnTo>
                <a:lnTo>
                  <a:pt x="352" y="126"/>
                </a:lnTo>
                <a:lnTo>
                  <a:pt x="364" y="105"/>
                </a:lnTo>
                <a:lnTo>
                  <a:pt x="373" y="84"/>
                </a:lnTo>
                <a:lnTo>
                  <a:pt x="382" y="65"/>
                </a:lnTo>
                <a:lnTo>
                  <a:pt x="394" y="49"/>
                </a:lnTo>
                <a:lnTo>
                  <a:pt x="403" y="35"/>
                </a:lnTo>
                <a:lnTo>
                  <a:pt x="413" y="23"/>
                </a:lnTo>
                <a:lnTo>
                  <a:pt x="424" y="14"/>
                </a:lnTo>
                <a:lnTo>
                  <a:pt x="434" y="7"/>
                </a:lnTo>
                <a:lnTo>
                  <a:pt x="443" y="2"/>
                </a:lnTo>
                <a:lnTo>
                  <a:pt x="455" y="0"/>
                </a:lnTo>
                <a:lnTo>
                  <a:pt x="464" y="2"/>
                </a:lnTo>
                <a:lnTo>
                  <a:pt x="473" y="7"/>
                </a:lnTo>
                <a:lnTo>
                  <a:pt x="485" y="14"/>
                </a:lnTo>
                <a:lnTo>
                  <a:pt x="494" y="23"/>
                </a:lnTo>
                <a:lnTo>
                  <a:pt x="506" y="35"/>
                </a:lnTo>
                <a:lnTo>
                  <a:pt x="515" y="49"/>
                </a:lnTo>
                <a:lnTo>
                  <a:pt x="524" y="65"/>
                </a:lnTo>
                <a:lnTo>
                  <a:pt x="536" y="84"/>
                </a:lnTo>
                <a:lnTo>
                  <a:pt x="545" y="105"/>
                </a:lnTo>
                <a:lnTo>
                  <a:pt x="555" y="126"/>
                </a:lnTo>
                <a:lnTo>
                  <a:pt x="566" y="147"/>
                </a:lnTo>
                <a:lnTo>
                  <a:pt x="576" y="170"/>
                </a:lnTo>
                <a:lnTo>
                  <a:pt x="585" y="193"/>
                </a:lnTo>
                <a:lnTo>
                  <a:pt x="597" y="219"/>
                </a:lnTo>
                <a:lnTo>
                  <a:pt x="606" y="242"/>
                </a:lnTo>
                <a:lnTo>
                  <a:pt x="615" y="265"/>
                </a:lnTo>
                <a:lnTo>
                  <a:pt x="627" y="289"/>
                </a:lnTo>
                <a:lnTo>
                  <a:pt x="636" y="312"/>
                </a:lnTo>
                <a:lnTo>
                  <a:pt x="646" y="335"/>
                </a:lnTo>
                <a:lnTo>
                  <a:pt x="657" y="356"/>
                </a:lnTo>
                <a:lnTo>
                  <a:pt x="667" y="375"/>
                </a:lnTo>
                <a:lnTo>
                  <a:pt x="676" y="396"/>
                </a:lnTo>
                <a:lnTo>
                  <a:pt x="688" y="412"/>
                </a:lnTo>
                <a:lnTo>
                  <a:pt x="697" y="429"/>
                </a:lnTo>
                <a:lnTo>
                  <a:pt x="706" y="445"/>
                </a:lnTo>
                <a:lnTo>
                  <a:pt x="718" y="459"/>
                </a:lnTo>
                <a:lnTo>
                  <a:pt x="727" y="473"/>
                </a:lnTo>
                <a:lnTo>
                  <a:pt x="737" y="485"/>
                </a:lnTo>
                <a:lnTo>
                  <a:pt x="748" y="494"/>
                </a:lnTo>
                <a:lnTo>
                  <a:pt x="757" y="503"/>
                </a:lnTo>
                <a:lnTo>
                  <a:pt x="767" y="512"/>
                </a:lnTo>
                <a:lnTo>
                  <a:pt x="778" y="519"/>
                </a:lnTo>
                <a:lnTo>
                  <a:pt x="788" y="526"/>
                </a:lnTo>
                <a:lnTo>
                  <a:pt x="797" y="531"/>
                </a:lnTo>
                <a:lnTo>
                  <a:pt x="809" y="536"/>
                </a:lnTo>
                <a:lnTo>
                  <a:pt x="818" y="540"/>
                </a:lnTo>
                <a:lnTo>
                  <a:pt x="827" y="545"/>
                </a:lnTo>
                <a:lnTo>
                  <a:pt x="839" y="547"/>
                </a:lnTo>
                <a:lnTo>
                  <a:pt x="848" y="550"/>
                </a:lnTo>
                <a:lnTo>
                  <a:pt x="858" y="552"/>
                </a:lnTo>
                <a:lnTo>
                  <a:pt x="869" y="554"/>
                </a:lnTo>
                <a:lnTo>
                  <a:pt x="879" y="557"/>
                </a:lnTo>
                <a:lnTo>
                  <a:pt x="888" y="557"/>
                </a:lnTo>
                <a:lnTo>
                  <a:pt x="900" y="559"/>
                </a:lnTo>
                <a:lnTo>
                  <a:pt x="909" y="559"/>
                </a:lnTo>
                <a:lnTo>
                  <a:pt x="918" y="559"/>
                </a:lnTo>
                <a:lnTo>
                  <a:pt x="930" y="561"/>
                </a:lnTo>
                <a:lnTo>
                  <a:pt x="939" y="561"/>
                </a:lnTo>
                <a:lnTo>
                  <a:pt x="949" y="561"/>
                </a:lnTo>
                <a:lnTo>
                  <a:pt x="960" y="561"/>
                </a:lnTo>
                <a:lnTo>
                  <a:pt x="970" y="561"/>
                </a:lnTo>
                <a:lnTo>
                  <a:pt x="979" y="561"/>
                </a:lnTo>
                <a:lnTo>
                  <a:pt x="991" y="561"/>
                </a:lnTo>
                <a:lnTo>
                  <a:pt x="1000" y="561"/>
                </a:lnTo>
                <a:lnTo>
                  <a:pt x="1011" y="561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136" name="AutoShape 19"/>
          <p:cNvCxnSpPr>
            <a:cxnSpLocks noChangeShapeType="1"/>
            <a:stCxn id="73" idx="0"/>
            <a:endCxn id="110" idx="5"/>
          </p:cNvCxnSpPr>
          <p:nvPr/>
        </p:nvCxnSpPr>
        <p:spPr bwMode="auto">
          <a:xfrm rot="16200000" flipV="1">
            <a:off x="1143494" y="1992174"/>
            <a:ext cx="338835" cy="88850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9" name="Straight Arrow Connector 138"/>
          <p:cNvCxnSpPr/>
          <p:nvPr/>
        </p:nvCxnSpPr>
        <p:spPr>
          <a:xfrm rot="10800000">
            <a:off x="1518461" y="3482339"/>
            <a:ext cx="200802" cy="16097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rot="10800000">
            <a:off x="931310" y="2213009"/>
            <a:ext cx="343035" cy="13365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>
            <a:off x="858253" y="2320341"/>
            <a:ext cx="362819" cy="13906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008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AutoShape 19"/>
          <p:cNvCxnSpPr>
            <a:cxnSpLocks noChangeShapeType="1"/>
            <a:stCxn id="172" idx="2"/>
            <a:endCxn id="5" idx="3"/>
          </p:cNvCxnSpPr>
          <p:nvPr/>
        </p:nvCxnSpPr>
        <p:spPr bwMode="auto">
          <a:xfrm rot="10800000">
            <a:off x="4486275" y="2780447"/>
            <a:ext cx="430848" cy="399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8" name="Oval 16"/>
          <p:cNvSpPr>
            <a:spLocks noChangeArrowheads="1"/>
          </p:cNvSpPr>
          <p:nvPr/>
        </p:nvSpPr>
        <p:spPr bwMode="auto">
          <a:xfrm>
            <a:off x="4244805" y="3214692"/>
            <a:ext cx="222420" cy="2425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32" name="AutoShape 19"/>
          <p:cNvCxnSpPr>
            <a:cxnSpLocks noChangeShapeType="1"/>
            <a:stCxn id="143" idx="0"/>
            <a:endCxn id="137" idx="2"/>
          </p:cNvCxnSpPr>
          <p:nvPr/>
        </p:nvCxnSpPr>
        <p:spPr bwMode="auto">
          <a:xfrm rot="5400000" flipH="1" flipV="1">
            <a:off x="4240862" y="4180622"/>
            <a:ext cx="249356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5" name="AutoShape 19"/>
          <p:cNvCxnSpPr>
            <a:cxnSpLocks noChangeShapeType="1"/>
            <a:stCxn id="159" idx="6"/>
            <a:endCxn id="137" idx="1"/>
          </p:cNvCxnSpPr>
          <p:nvPr/>
        </p:nvCxnSpPr>
        <p:spPr bwMode="auto">
          <a:xfrm flipV="1">
            <a:off x="3781214" y="3913922"/>
            <a:ext cx="454066" cy="5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7" name="Rectangle 9"/>
          <p:cNvSpPr>
            <a:spLocks noChangeArrowheads="1"/>
          </p:cNvSpPr>
          <p:nvPr/>
        </p:nvSpPr>
        <p:spPr bwMode="auto">
          <a:xfrm>
            <a:off x="4235280" y="3771900"/>
            <a:ext cx="260520" cy="28404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*</a:t>
            </a:r>
            <a:endParaRPr lang="en-GB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138" name="AutoShape 19"/>
          <p:cNvCxnSpPr>
            <a:cxnSpLocks noChangeShapeType="1"/>
            <a:stCxn id="180" idx="2"/>
            <a:endCxn id="137" idx="3"/>
          </p:cNvCxnSpPr>
          <p:nvPr/>
        </p:nvCxnSpPr>
        <p:spPr bwMode="auto">
          <a:xfrm rot="10800000">
            <a:off x="4495801" y="3913922"/>
            <a:ext cx="418081" cy="5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3" name="Oval 16"/>
          <p:cNvSpPr>
            <a:spLocks noChangeArrowheads="1"/>
          </p:cNvSpPr>
          <p:nvPr/>
        </p:nvSpPr>
        <p:spPr bwMode="auto">
          <a:xfrm>
            <a:off x="4254330" y="4305300"/>
            <a:ext cx="222420" cy="2425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51" name="Curved Connector 150"/>
          <p:cNvCxnSpPr>
            <a:stCxn id="128" idx="2"/>
            <a:endCxn id="153" idx="0"/>
          </p:cNvCxnSpPr>
          <p:nvPr/>
        </p:nvCxnSpPr>
        <p:spPr>
          <a:xfrm rot="10800000" flipH="1" flipV="1">
            <a:off x="4244805" y="3335945"/>
            <a:ext cx="112680" cy="1547790"/>
          </a:xfrm>
          <a:prstGeom prst="curvedConnector4">
            <a:avLst>
              <a:gd name="adj1" fmla="val -152157"/>
              <a:gd name="adj2" fmla="val 7976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9"/>
          <p:cNvSpPr>
            <a:spLocks noChangeArrowheads="1"/>
          </p:cNvSpPr>
          <p:nvPr/>
        </p:nvSpPr>
        <p:spPr bwMode="auto">
          <a:xfrm>
            <a:off x="4178890" y="488373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166" name="AutoShape 19"/>
          <p:cNvCxnSpPr>
            <a:cxnSpLocks noChangeShapeType="1"/>
            <a:stCxn id="153" idx="0"/>
            <a:endCxn id="143" idx="4"/>
          </p:cNvCxnSpPr>
          <p:nvPr/>
        </p:nvCxnSpPr>
        <p:spPr bwMode="auto">
          <a:xfrm rot="5400000" flipH="1" flipV="1">
            <a:off x="4193548" y="4711744"/>
            <a:ext cx="335929" cy="805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8" name="AutoShape 19"/>
          <p:cNvCxnSpPr>
            <a:cxnSpLocks noChangeShapeType="1"/>
            <a:stCxn id="13" idx="0"/>
            <a:endCxn id="153" idx="2"/>
          </p:cNvCxnSpPr>
          <p:nvPr/>
        </p:nvCxnSpPr>
        <p:spPr bwMode="auto">
          <a:xfrm rot="5400000" flipH="1" flipV="1">
            <a:off x="4164313" y="5430957"/>
            <a:ext cx="383203" cy="314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91" name="Straight Arrow Connector 190"/>
          <p:cNvCxnSpPr/>
          <p:nvPr/>
        </p:nvCxnSpPr>
        <p:spPr>
          <a:xfrm>
            <a:off x="4533900" y="2876550"/>
            <a:ext cx="323850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/>
          <p:cNvCxnSpPr/>
          <p:nvPr/>
        </p:nvCxnSpPr>
        <p:spPr>
          <a:xfrm rot="10800000" flipV="1">
            <a:off x="4533900" y="2705100"/>
            <a:ext cx="342900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/>
          <p:nvPr/>
        </p:nvCxnSpPr>
        <p:spPr>
          <a:xfrm rot="10800000" flipV="1">
            <a:off x="3914776" y="2867023"/>
            <a:ext cx="276225" cy="1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/>
          <p:cNvCxnSpPr/>
          <p:nvPr/>
        </p:nvCxnSpPr>
        <p:spPr>
          <a:xfrm flipV="1">
            <a:off x="3867150" y="2687638"/>
            <a:ext cx="304800" cy="7937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/>
          <p:nvPr/>
        </p:nvCxnSpPr>
        <p:spPr>
          <a:xfrm flipV="1">
            <a:off x="4538663" y="4014787"/>
            <a:ext cx="304800" cy="2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/>
          <p:cNvCxnSpPr/>
          <p:nvPr/>
        </p:nvCxnSpPr>
        <p:spPr>
          <a:xfrm>
            <a:off x="3838575" y="3829050"/>
            <a:ext cx="323850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/>
          <p:nvPr/>
        </p:nvCxnSpPr>
        <p:spPr>
          <a:xfrm rot="10800000" flipV="1">
            <a:off x="3881229" y="4005263"/>
            <a:ext cx="314534" cy="456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/>
          <p:cNvCxnSpPr/>
          <p:nvPr/>
        </p:nvCxnSpPr>
        <p:spPr>
          <a:xfrm rot="10800000" flipV="1">
            <a:off x="4562477" y="3819525"/>
            <a:ext cx="300036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/>
          <p:nvPr/>
        </p:nvCxnSpPr>
        <p:spPr>
          <a:xfrm rot="5400000" flipH="1" flipV="1">
            <a:off x="4312444" y="4712494"/>
            <a:ext cx="257174" cy="4763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/>
          <p:cNvCxnSpPr/>
          <p:nvPr/>
        </p:nvCxnSpPr>
        <p:spPr>
          <a:xfrm rot="16200000" flipH="1">
            <a:off x="4376739" y="4695824"/>
            <a:ext cx="285750" cy="4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rot="5400000" flipH="1" flipV="1">
            <a:off x="3914777" y="3443291"/>
            <a:ext cx="328611" cy="119059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/>
          <p:nvPr/>
        </p:nvCxnSpPr>
        <p:spPr>
          <a:xfrm rot="5400000">
            <a:off x="4060033" y="3559970"/>
            <a:ext cx="247651" cy="61910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D84D0E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98056" y="5930398"/>
            <a:ext cx="330294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Message update functions powered by Infer.net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9" dur="indefinite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0" dur="indefinite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2" dur="indefinite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3" dur="indefinite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5" dur="indefinite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6" dur="indefinite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8" dur="indefinite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9" dur="indefinite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1" dur="indefinit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2" dur="indefinite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animBg="1"/>
      <p:bldP spid="266" grpId="0" animBg="1"/>
      <p:bldP spid="267" grpId="0" animBg="1"/>
      <p:bldP spid="267" grpId="1" animBg="1"/>
      <p:bldP spid="271" grpId="0" animBg="1"/>
      <p:bldP spid="272" grpId="0" animBg="1"/>
      <p:bldP spid="273" grpId="0" animBg="1"/>
      <p:bldP spid="273" grpId="1" animBg="1"/>
      <p:bldP spid="275" grpId="0" animBg="1"/>
      <p:bldP spid="276" grpId="0" animBg="1"/>
      <p:bldP spid="277" grpId="0" animBg="1"/>
      <p:bldP spid="277" grpId="1" animBg="1"/>
      <p:bldP spid="279" grpId="0" animBg="1"/>
      <p:bldP spid="280" grpId="0" animBg="1"/>
      <p:bldP spid="281" grpId="0" animBg="1"/>
      <p:bldP spid="281" grpId="1" animBg="1"/>
      <p:bldP spid="294" grpId="0" animBg="1"/>
      <p:bldP spid="295" grpId="0" animBg="1"/>
      <p:bldP spid="296" grpId="0" animBg="1"/>
      <p:bldP spid="297" grpId="0" animBg="1"/>
      <p:bldP spid="116" grpId="0" animBg="1"/>
      <p:bldP spid="131" grpId="0" animBg="1"/>
      <p:bldP spid="133" grpId="0" animBg="1"/>
      <p:bldP spid="133" grpId="1" animBg="1"/>
      <p:bldP spid="1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User/Item Trait Space</a:t>
            </a:r>
            <a:endParaRPr lang="en-GB" dirty="0"/>
          </a:p>
        </p:txBody>
      </p:sp>
      <p:sp>
        <p:nvSpPr>
          <p:cNvPr id="11" name="Content Placeholder 2" hidden="1"/>
          <p:cNvSpPr txBox="1">
            <a:spLocks/>
          </p:cNvSpPr>
          <p:nvPr/>
        </p:nvSpPr>
        <p:spPr bwMode="auto">
          <a:xfrm>
            <a:off x="633183" y="1439694"/>
            <a:ext cx="8001056" cy="4046707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User-User, Item-Item similarity measure.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Solves Cold Start Problem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800" kern="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Single Pass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Flexible Feedback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Parallelisable by two methods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Implicit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Explicit</a:t>
            </a:r>
          </a:p>
        </p:txBody>
      </p:sp>
      <p:graphicFrame>
        <p:nvGraphicFramePr>
          <p:cNvPr id="13" name="Chart 12"/>
          <p:cNvGraphicFramePr/>
          <p:nvPr/>
        </p:nvGraphicFramePr>
        <p:xfrm>
          <a:off x="1014412" y="352425"/>
          <a:ext cx="7534275" cy="630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31"/>
          <p:cNvGrpSpPr/>
          <p:nvPr/>
        </p:nvGrpSpPr>
        <p:grpSpPr>
          <a:xfrm>
            <a:off x="-425381" y="2718750"/>
            <a:ext cx="5341787" cy="3603598"/>
            <a:chOff x="-425381" y="2718750"/>
            <a:chExt cx="5341787" cy="3603598"/>
          </a:xfrm>
        </p:grpSpPr>
        <p:grpSp>
          <p:nvGrpSpPr>
            <p:cNvPr id="4" name="Group 30"/>
            <p:cNvGrpSpPr/>
            <p:nvPr/>
          </p:nvGrpSpPr>
          <p:grpSpPr>
            <a:xfrm>
              <a:off x="-425381" y="2718750"/>
              <a:ext cx="5341787" cy="3603598"/>
              <a:chOff x="-425381" y="2718750"/>
              <a:chExt cx="5341787" cy="3603598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357188" y="4414837"/>
                <a:ext cx="1971675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ounded Rectangle 7"/>
              <p:cNvSpPr/>
              <p:nvPr/>
            </p:nvSpPr>
            <p:spPr>
              <a:xfrm>
                <a:off x="261304" y="2718750"/>
                <a:ext cx="3098753" cy="714375"/>
              </a:xfrm>
              <a:prstGeom prst="roundRect">
                <a:avLst/>
              </a:prstGeom>
              <a:solidFill>
                <a:srgbClr xmlns:mc="http://schemas.openxmlformats.org/markup-compatibility/2006" xmlns:a14="http://schemas.microsoft.com/office/drawing/2010/main" val="3366CC" mc:Ignorable="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‘Preference Cone’ for user 145035</a:t>
                </a:r>
                <a:endParaRPr lang="en-GB" dirty="0"/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 rot="2846693">
                <a:off x="1305418" y="2711359"/>
                <a:ext cx="1880190" cy="5341787"/>
              </a:xfrm>
              <a:prstGeom prst="triangle">
                <a:avLst>
                  <a:gd name="adj" fmla="val 49719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2">
                      <a:alpha val="3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0"/>
              </a:gradFill>
              <a:ln w="3175">
                <a:solidFill>
                  <a:schemeClr val="bg2">
                    <a:lumMod val="75000"/>
                    <a:alpha val="2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12" name="Straight Arrow Connector 11"/>
            <p:cNvCxnSpPr/>
            <p:nvPr/>
          </p:nvCxnSpPr>
          <p:spPr>
            <a:xfrm rot="10800000" flipV="1">
              <a:off x="1866901" y="3589698"/>
              <a:ext cx="2326975" cy="2163401"/>
            </a:xfrm>
            <a:prstGeom prst="straightConnector1">
              <a:avLst/>
            </a:prstGeom>
            <a:ln w="57150">
              <a:gradFill flip="none" rotWithShape="1">
                <a:gsLst>
                  <a:gs pos="0">
                    <a:schemeClr val="bg2">
                      <a:lumMod val="50000"/>
                    </a:schemeClr>
                  </a:gs>
                  <a:gs pos="50000">
                    <a:schemeClr val="bg2">
                      <a:lumMod val="75000"/>
                    </a:schemeClr>
                  </a:gs>
                  <a:gs pos="100000">
                    <a:schemeClr val="bg2">
                      <a:lumMod val="50000"/>
                    </a:schemeClr>
                  </a:gs>
                </a:gsLst>
                <a:lin ang="2700000" scaled="1"/>
                <a:tileRect/>
              </a:gradFill>
              <a:prstDash val="solid"/>
              <a:tailEnd type="triangle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Incremental Training with ADF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2431084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3254241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4094360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4978886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5869565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6696585" y="2085972"/>
            <a:ext cx="428628" cy="414334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C00000" mc:Ignorable="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1643042" y="3034550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1643042" y="3886815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43042" y="4692742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43042" y="5462029"/>
            <a:ext cx="428628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470205" y="4214818"/>
            <a:ext cx="1107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Users</a:t>
            </a:r>
            <a:endParaRPr lang="en-GB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4810" y="1358801"/>
            <a:ext cx="1114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Items</a:t>
            </a:r>
            <a:endParaRPr lang="en-GB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40" name="Shape 43"/>
          <p:cNvCxnSpPr>
            <a:stCxn id="4" idx="4"/>
            <a:endCxn id="92" idx="0"/>
          </p:cNvCxnSpPr>
          <p:nvPr/>
        </p:nvCxnSpPr>
        <p:spPr>
          <a:xfrm rot="5400000">
            <a:off x="3206066" y="2762795"/>
            <a:ext cx="524979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3"/>
          <p:cNvCxnSpPr>
            <a:stCxn id="9" idx="6"/>
            <a:endCxn id="92" idx="2"/>
          </p:cNvCxnSpPr>
          <p:nvPr/>
        </p:nvCxnSpPr>
        <p:spPr>
          <a:xfrm>
            <a:off x="2071670" y="3248864"/>
            <a:ext cx="1174540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90"/>
          <p:cNvGrpSpPr/>
          <p:nvPr/>
        </p:nvGrpSpPr>
        <p:grpSpPr>
          <a:xfrm>
            <a:off x="3246210" y="3025285"/>
            <a:ext cx="444690" cy="447158"/>
            <a:chOff x="8121794" y="4004527"/>
            <a:chExt cx="444690" cy="447158"/>
          </a:xfrm>
        </p:grpSpPr>
        <p:sp>
          <p:nvSpPr>
            <p:cNvPr id="9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3" name="5-Point Star 92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03"/>
          <p:cNvGrpSpPr/>
          <p:nvPr/>
        </p:nvGrpSpPr>
        <p:grpSpPr>
          <a:xfrm>
            <a:off x="4086329" y="3025285"/>
            <a:ext cx="444690" cy="447158"/>
            <a:chOff x="8121794" y="4004527"/>
            <a:chExt cx="444690" cy="447158"/>
          </a:xfrm>
        </p:grpSpPr>
        <p:sp>
          <p:nvSpPr>
            <p:cNvPr id="107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6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17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13" name="5-Point Star 112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5-Point Star 113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5-Point Star 114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8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11" name="5-Point Star 110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5-Point Star 111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9" name="Group 127"/>
          <p:cNvGrpSpPr/>
          <p:nvPr/>
        </p:nvGrpSpPr>
        <p:grpSpPr>
          <a:xfrm>
            <a:off x="2423053" y="3877550"/>
            <a:ext cx="444690" cy="447158"/>
            <a:chOff x="8121794" y="4004527"/>
            <a:chExt cx="444690" cy="447158"/>
          </a:xfrm>
        </p:grpSpPr>
        <p:sp>
          <p:nvSpPr>
            <p:cNvPr id="129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0" name="Group 36"/>
            <p:cNvGrpSpPr/>
            <p:nvPr/>
          </p:nvGrpSpPr>
          <p:grpSpPr>
            <a:xfrm>
              <a:off x="8209800" y="4059666"/>
              <a:ext cx="252410" cy="275714"/>
              <a:chOff x="5025442" y="4861771"/>
              <a:chExt cx="252410" cy="275714"/>
            </a:xfrm>
          </p:grpSpPr>
          <p:grpSp>
            <p:nvGrpSpPr>
              <p:cNvPr id="21" name="Group 35"/>
              <p:cNvGrpSpPr/>
              <p:nvPr/>
            </p:nvGrpSpPr>
            <p:grpSpPr>
              <a:xfrm>
                <a:off x="5033463" y="5006150"/>
                <a:ext cx="244389" cy="131335"/>
                <a:chOff x="5033463" y="5006150"/>
                <a:chExt cx="244389" cy="131335"/>
              </a:xfrm>
            </p:grpSpPr>
            <p:sp>
              <p:nvSpPr>
                <p:cNvPr id="135" name="5-Point Star 134"/>
                <p:cNvSpPr/>
                <p:nvPr/>
              </p:nvSpPr>
              <p:spPr>
                <a:xfrm>
                  <a:off x="5145758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5-Point Star 135"/>
                <p:cNvSpPr/>
                <p:nvPr/>
              </p:nvSpPr>
              <p:spPr>
                <a:xfrm>
                  <a:off x="5033463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33" name="5-Point Star 132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5-Point Star 133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3" name="Group 136"/>
          <p:cNvGrpSpPr/>
          <p:nvPr/>
        </p:nvGrpSpPr>
        <p:grpSpPr>
          <a:xfrm>
            <a:off x="4086329" y="3877550"/>
            <a:ext cx="444690" cy="447158"/>
            <a:chOff x="8121794" y="4004527"/>
            <a:chExt cx="444690" cy="447158"/>
          </a:xfrm>
        </p:grpSpPr>
        <p:sp>
          <p:nvSpPr>
            <p:cNvPr id="138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4" name="Group 36"/>
            <p:cNvGrpSpPr/>
            <p:nvPr/>
          </p:nvGrpSpPr>
          <p:grpSpPr>
            <a:xfrm>
              <a:off x="8209800" y="4059666"/>
              <a:ext cx="252410" cy="275714"/>
              <a:chOff x="5025442" y="4861771"/>
              <a:chExt cx="252410" cy="275714"/>
            </a:xfrm>
          </p:grpSpPr>
          <p:grpSp>
            <p:nvGrpSpPr>
              <p:cNvPr id="25" name="Group 35"/>
              <p:cNvGrpSpPr/>
              <p:nvPr/>
            </p:nvGrpSpPr>
            <p:grpSpPr>
              <a:xfrm>
                <a:off x="5033463" y="5006150"/>
                <a:ext cx="244389" cy="131335"/>
                <a:chOff x="5033463" y="5006150"/>
                <a:chExt cx="244389" cy="131335"/>
              </a:xfrm>
            </p:grpSpPr>
            <p:sp>
              <p:nvSpPr>
                <p:cNvPr id="144" name="5-Point Star 143"/>
                <p:cNvSpPr/>
                <p:nvPr/>
              </p:nvSpPr>
              <p:spPr>
                <a:xfrm>
                  <a:off x="5145758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5-Point Star 144"/>
                <p:cNvSpPr/>
                <p:nvPr/>
              </p:nvSpPr>
              <p:spPr>
                <a:xfrm>
                  <a:off x="5033463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42" name="5-Point Star 141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5-Point Star 142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7" name="Group 145"/>
          <p:cNvGrpSpPr/>
          <p:nvPr/>
        </p:nvGrpSpPr>
        <p:grpSpPr>
          <a:xfrm>
            <a:off x="4970855" y="3877550"/>
            <a:ext cx="444690" cy="447158"/>
            <a:chOff x="8121794" y="4004527"/>
            <a:chExt cx="444690" cy="447158"/>
          </a:xfrm>
        </p:grpSpPr>
        <p:sp>
          <p:nvSpPr>
            <p:cNvPr id="147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8" name="Group 34"/>
            <p:cNvGrpSpPr/>
            <p:nvPr/>
          </p:nvGrpSpPr>
          <p:grpSpPr>
            <a:xfrm>
              <a:off x="8219960" y="4156186"/>
              <a:ext cx="252410" cy="131335"/>
              <a:chOff x="5019560" y="4958291"/>
              <a:chExt cx="252410" cy="131335"/>
            </a:xfrm>
          </p:grpSpPr>
          <p:sp>
            <p:nvSpPr>
              <p:cNvPr id="149" name="5-Point Star 148"/>
              <p:cNvSpPr/>
              <p:nvPr/>
            </p:nvSpPr>
            <p:spPr>
              <a:xfrm>
                <a:off x="5019560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5-Point Star 149"/>
              <p:cNvSpPr/>
              <p:nvPr/>
            </p:nvSpPr>
            <p:spPr>
              <a:xfrm>
                <a:off x="5139876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0" name="Group 150"/>
          <p:cNvGrpSpPr/>
          <p:nvPr/>
        </p:nvGrpSpPr>
        <p:grpSpPr>
          <a:xfrm>
            <a:off x="6688554" y="3877550"/>
            <a:ext cx="444690" cy="447158"/>
            <a:chOff x="8121794" y="4004527"/>
            <a:chExt cx="444690" cy="447158"/>
          </a:xfrm>
        </p:grpSpPr>
        <p:sp>
          <p:nvSpPr>
            <p:cNvPr id="15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224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58" name="5-Point Star 157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5-Point Star 158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5-Point Star 159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56" name="5-Point Star 155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5-Point Star 156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27" name="Group 160"/>
          <p:cNvGrpSpPr/>
          <p:nvPr/>
        </p:nvGrpSpPr>
        <p:grpSpPr>
          <a:xfrm>
            <a:off x="2423053" y="4683477"/>
            <a:ext cx="444690" cy="447158"/>
            <a:chOff x="8121794" y="4004527"/>
            <a:chExt cx="444690" cy="447158"/>
          </a:xfrm>
        </p:grpSpPr>
        <p:sp>
          <p:nvSpPr>
            <p:cNvPr id="162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8" name="Group 163"/>
          <p:cNvGrpSpPr/>
          <p:nvPr/>
        </p:nvGrpSpPr>
        <p:grpSpPr>
          <a:xfrm>
            <a:off x="2423053" y="5452764"/>
            <a:ext cx="444690" cy="447158"/>
            <a:chOff x="8121794" y="4004527"/>
            <a:chExt cx="444690" cy="447158"/>
          </a:xfrm>
        </p:grpSpPr>
        <p:sp>
          <p:nvSpPr>
            <p:cNvPr id="165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30" name="Group 36"/>
            <p:cNvGrpSpPr/>
            <p:nvPr/>
          </p:nvGrpSpPr>
          <p:grpSpPr>
            <a:xfrm>
              <a:off x="8153653" y="4059666"/>
              <a:ext cx="364704" cy="275714"/>
              <a:chOff x="4969295" y="4861771"/>
              <a:chExt cx="364704" cy="275714"/>
            </a:xfrm>
          </p:grpSpPr>
          <p:grpSp>
            <p:nvGrpSpPr>
              <p:cNvPr id="231" name="Group 35"/>
              <p:cNvGrpSpPr/>
              <p:nvPr/>
            </p:nvGrpSpPr>
            <p:grpSpPr>
              <a:xfrm>
                <a:off x="4969295" y="5006150"/>
                <a:ext cx="364704" cy="131335"/>
                <a:chOff x="4969295" y="5006150"/>
                <a:chExt cx="364704" cy="131335"/>
              </a:xfrm>
            </p:grpSpPr>
            <p:sp>
              <p:nvSpPr>
                <p:cNvPr id="171" name="5-Point Star 170"/>
                <p:cNvSpPr/>
                <p:nvPr/>
              </p:nvSpPr>
              <p:spPr>
                <a:xfrm>
                  <a:off x="5081590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5-Point Star 171"/>
                <p:cNvSpPr/>
                <p:nvPr/>
              </p:nvSpPr>
              <p:spPr>
                <a:xfrm>
                  <a:off x="496929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5-Point Star 172"/>
                <p:cNvSpPr/>
                <p:nvPr/>
              </p:nvSpPr>
              <p:spPr>
                <a:xfrm>
                  <a:off x="5201905" y="5006150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2" name="Group 34"/>
              <p:cNvGrpSpPr/>
              <p:nvPr/>
            </p:nvGrpSpPr>
            <p:grpSpPr>
              <a:xfrm>
                <a:off x="5025442" y="4861771"/>
                <a:ext cx="252410" cy="131335"/>
                <a:chOff x="5009400" y="4861771"/>
                <a:chExt cx="252410" cy="131335"/>
              </a:xfrm>
            </p:grpSpPr>
            <p:sp>
              <p:nvSpPr>
                <p:cNvPr id="169" name="5-Point Star 168"/>
                <p:cNvSpPr/>
                <p:nvPr/>
              </p:nvSpPr>
              <p:spPr>
                <a:xfrm>
                  <a:off x="5009400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5-Point Star 169"/>
                <p:cNvSpPr/>
                <p:nvPr/>
              </p:nvSpPr>
              <p:spPr>
                <a:xfrm>
                  <a:off x="5129716" y="4861771"/>
                  <a:ext cx="132094" cy="131335"/>
                </a:xfrm>
                <a:prstGeom prst="star5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33" name="Group 173"/>
          <p:cNvGrpSpPr/>
          <p:nvPr/>
        </p:nvGrpSpPr>
        <p:grpSpPr>
          <a:xfrm>
            <a:off x="3246210" y="5452764"/>
            <a:ext cx="444690" cy="447158"/>
            <a:chOff x="8121794" y="4004527"/>
            <a:chExt cx="444690" cy="447158"/>
          </a:xfrm>
        </p:grpSpPr>
        <p:sp>
          <p:nvSpPr>
            <p:cNvPr id="175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8275840" y="4166346"/>
              <a:ext cx="132094" cy="131335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5" name="Group 176"/>
          <p:cNvGrpSpPr/>
          <p:nvPr/>
        </p:nvGrpSpPr>
        <p:grpSpPr>
          <a:xfrm>
            <a:off x="4970855" y="5452764"/>
            <a:ext cx="444690" cy="447158"/>
            <a:chOff x="8121794" y="4004527"/>
            <a:chExt cx="444690" cy="447158"/>
          </a:xfrm>
        </p:grpSpPr>
        <p:sp>
          <p:nvSpPr>
            <p:cNvPr id="178" name="Oval 22"/>
            <p:cNvSpPr>
              <a:spLocks noChangeArrowheads="1"/>
            </p:cNvSpPr>
            <p:nvPr/>
          </p:nvSpPr>
          <p:spPr bwMode="auto">
            <a:xfrm>
              <a:off x="8121794" y="4004527"/>
              <a:ext cx="444690" cy="4471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GB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36" name="Group 34"/>
            <p:cNvGrpSpPr/>
            <p:nvPr/>
          </p:nvGrpSpPr>
          <p:grpSpPr>
            <a:xfrm>
              <a:off x="8219960" y="4156186"/>
              <a:ext cx="252410" cy="131335"/>
              <a:chOff x="5019560" y="4958291"/>
              <a:chExt cx="252410" cy="131335"/>
            </a:xfrm>
          </p:grpSpPr>
          <p:sp>
            <p:nvSpPr>
              <p:cNvPr id="180" name="5-Point Star 179"/>
              <p:cNvSpPr/>
              <p:nvPr/>
            </p:nvSpPr>
            <p:spPr>
              <a:xfrm>
                <a:off x="5019560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5-Point Star 180"/>
              <p:cNvSpPr/>
              <p:nvPr/>
            </p:nvSpPr>
            <p:spPr>
              <a:xfrm>
                <a:off x="5139876" y="4958291"/>
                <a:ext cx="132094" cy="131335"/>
              </a:xfrm>
              <a:prstGeom prst="star5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91" name="Shape 43"/>
          <p:cNvCxnSpPr>
            <a:stCxn id="9" idx="4"/>
            <a:endCxn id="107" idx="4"/>
          </p:cNvCxnSpPr>
          <p:nvPr/>
        </p:nvCxnSpPr>
        <p:spPr>
          <a:xfrm rot="16200000" flipH="1">
            <a:off x="3078383" y="2242151"/>
            <a:ext cx="9265" cy="2451318"/>
          </a:xfrm>
          <a:prstGeom prst="curvedConnector3">
            <a:avLst>
              <a:gd name="adj1" fmla="val 256735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hape 43"/>
          <p:cNvCxnSpPr>
            <a:stCxn id="5" idx="4"/>
            <a:endCxn id="107" idx="0"/>
          </p:cNvCxnSpPr>
          <p:nvPr/>
        </p:nvCxnSpPr>
        <p:spPr>
          <a:xfrm rot="5400000">
            <a:off x="4046185" y="2762795"/>
            <a:ext cx="524979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hape 43"/>
          <p:cNvCxnSpPr>
            <a:stCxn id="4" idx="6"/>
            <a:endCxn id="175" idx="6"/>
          </p:cNvCxnSpPr>
          <p:nvPr/>
        </p:nvCxnSpPr>
        <p:spPr>
          <a:xfrm>
            <a:off x="3682869" y="2293139"/>
            <a:ext cx="8031" cy="3383204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hape 43"/>
          <p:cNvCxnSpPr>
            <a:stCxn id="5" idx="6"/>
            <a:endCxn id="138" idx="6"/>
          </p:cNvCxnSpPr>
          <p:nvPr/>
        </p:nvCxnSpPr>
        <p:spPr>
          <a:xfrm>
            <a:off x="4522988" y="2293139"/>
            <a:ext cx="8031" cy="1807990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hape 43"/>
          <p:cNvCxnSpPr>
            <a:stCxn id="6" idx="4"/>
            <a:endCxn id="147" idx="0"/>
          </p:cNvCxnSpPr>
          <p:nvPr/>
        </p:nvCxnSpPr>
        <p:spPr>
          <a:xfrm rot="5400000">
            <a:off x="4504578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hape 43"/>
          <p:cNvCxnSpPr>
            <a:stCxn id="8" idx="4"/>
            <a:endCxn id="152" idx="0"/>
          </p:cNvCxnSpPr>
          <p:nvPr/>
        </p:nvCxnSpPr>
        <p:spPr>
          <a:xfrm rot="5400000">
            <a:off x="6222277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hape 43"/>
          <p:cNvCxnSpPr>
            <a:stCxn id="6" idx="6"/>
            <a:endCxn id="178" idx="6"/>
          </p:cNvCxnSpPr>
          <p:nvPr/>
        </p:nvCxnSpPr>
        <p:spPr>
          <a:xfrm>
            <a:off x="5407514" y="2293139"/>
            <a:ext cx="8031" cy="3383204"/>
          </a:xfrm>
          <a:prstGeom prst="curvedConnector3">
            <a:avLst>
              <a:gd name="adj1" fmla="val 294647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hape 43"/>
          <p:cNvCxnSpPr>
            <a:stCxn id="10" idx="6"/>
            <a:endCxn id="129" idx="2"/>
          </p:cNvCxnSpPr>
          <p:nvPr/>
        </p:nvCxnSpPr>
        <p:spPr>
          <a:xfrm>
            <a:off x="2071670" y="4101129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hape 43"/>
          <p:cNvCxnSpPr>
            <a:stCxn id="10" idx="4"/>
            <a:endCxn id="147" idx="4"/>
          </p:cNvCxnSpPr>
          <p:nvPr/>
        </p:nvCxnSpPr>
        <p:spPr>
          <a:xfrm rot="16200000" flipH="1">
            <a:off x="3520646" y="2652153"/>
            <a:ext cx="9265" cy="3335844"/>
          </a:xfrm>
          <a:prstGeom prst="curvedConnector3">
            <a:avLst>
              <a:gd name="adj1" fmla="val 3562602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hape 43"/>
          <p:cNvCxnSpPr>
            <a:stCxn id="10" idx="4"/>
            <a:endCxn id="138" idx="4"/>
          </p:cNvCxnSpPr>
          <p:nvPr/>
        </p:nvCxnSpPr>
        <p:spPr>
          <a:xfrm rot="16200000" flipH="1">
            <a:off x="3078383" y="3094416"/>
            <a:ext cx="9265" cy="2451318"/>
          </a:xfrm>
          <a:prstGeom prst="curvedConnector3">
            <a:avLst>
              <a:gd name="adj1" fmla="val 256735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hape 43"/>
          <p:cNvCxnSpPr>
            <a:stCxn id="3" idx="4"/>
            <a:endCxn id="129" idx="0"/>
          </p:cNvCxnSpPr>
          <p:nvPr/>
        </p:nvCxnSpPr>
        <p:spPr>
          <a:xfrm rot="5400000">
            <a:off x="1956776" y="3188928"/>
            <a:ext cx="1377244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hape 43"/>
          <p:cNvCxnSpPr>
            <a:stCxn id="10" idx="4"/>
            <a:endCxn id="152" idx="4"/>
          </p:cNvCxnSpPr>
          <p:nvPr/>
        </p:nvCxnSpPr>
        <p:spPr>
          <a:xfrm rot="16200000" flipH="1">
            <a:off x="4379495" y="1793303"/>
            <a:ext cx="9265" cy="5053543"/>
          </a:xfrm>
          <a:prstGeom prst="curvedConnector3">
            <a:avLst>
              <a:gd name="adj1" fmla="val 4557821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hape 43"/>
          <p:cNvCxnSpPr>
            <a:stCxn id="11" idx="6"/>
            <a:endCxn id="162" idx="2"/>
          </p:cNvCxnSpPr>
          <p:nvPr/>
        </p:nvCxnSpPr>
        <p:spPr>
          <a:xfrm>
            <a:off x="2071670" y="4907056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hape 43"/>
          <p:cNvCxnSpPr>
            <a:stCxn id="3" idx="6"/>
            <a:endCxn id="162" idx="6"/>
          </p:cNvCxnSpPr>
          <p:nvPr/>
        </p:nvCxnSpPr>
        <p:spPr>
          <a:xfrm>
            <a:off x="2859712" y="2293139"/>
            <a:ext cx="8031" cy="2613917"/>
          </a:xfrm>
          <a:prstGeom prst="curvedConnector3">
            <a:avLst>
              <a:gd name="adj1" fmla="val 2181037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hape 43"/>
          <p:cNvCxnSpPr>
            <a:stCxn id="3" idx="6"/>
            <a:endCxn id="165" idx="6"/>
          </p:cNvCxnSpPr>
          <p:nvPr/>
        </p:nvCxnSpPr>
        <p:spPr>
          <a:xfrm>
            <a:off x="2859712" y="2293139"/>
            <a:ext cx="8031" cy="3383204"/>
          </a:xfrm>
          <a:prstGeom prst="curvedConnector3">
            <a:avLst>
              <a:gd name="adj1" fmla="val 2946471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hape 43"/>
          <p:cNvCxnSpPr>
            <a:stCxn id="12" idx="6"/>
            <a:endCxn id="165" idx="2"/>
          </p:cNvCxnSpPr>
          <p:nvPr/>
        </p:nvCxnSpPr>
        <p:spPr>
          <a:xfrm>
            <a:off x="2071670" y="5676343"/>
            <a:ext cx="351383" cy="1588"/>
          </a:xfrm>
          <a:prstGeom prst="curvedConnector3">
            <a:avLst>
              <a:gd name="adj1" fmla="val 50000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hape 43"/>
          <p:cNvCxnSpPr>
            <a:stCxn id="12" idx="4"/>
            <a:endCxn id="175" idx="4"/>
          </p:cNvCxnSpPr>
          <p:nvPr/>
        </p:nvCxnSpPr>
        <p:spPr>
          <a:xfrm rot="16200000" flipH="1">
            <a:off x="2658323" y="5089689"/>
            <a:ext cx="9265" cy="1611199"/>
          </a:xfrm>
          <a:prstGeom prst="curvedConnector3">
            <a:avLst>
              <a:gd name="adj1" fmla="val 1820929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hape 43"/>
          <p:cNvCxnSpPr>
            <a:stCxn id="12" idx="4"/>
            <a:endCxn id="178" idx="4"/>
          </p:cNvCxnSpPr>
          <p:nvPr/>
        </p:nvCxnSpPr>
        <p:spPr>
          <a:xfrm rot="16200000" flipH="1">
            <a:off x="3520646" y="4227367"/>
            <a:ext cx="9265" cy="3335844"/>
          </a:xfrm>
          <a:prstGeom prst="curvedConnector3">
            <a:avLst>
              <a:gd name="adj1" fmla="val 3230837"/>
            </a:avLst>
          </a:prstGeom>
          <a:ln w="3492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0" dur="indefinite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3" dur="indefinite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96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9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05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10" dur="indefinite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13" dur="indefinite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1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21" dur="indefinite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24" dur="indefinite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27" dur="indefinite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32" dur="indefinite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35" dur="indefinite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38" dur="indefinite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43" dur="indefinite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46" dur="indefinite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49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53" dur="indefinit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54" dur="indefinite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57" dur="indefinite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59" dur="indefinit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60" dur="indefinite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64" dur="indefinit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65" dur="indefinite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68" dur="indefinite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7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71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76" dur="indefinite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78" dur="indefinit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79" dur="indefinite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81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82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86" dur="indefinite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87" dur="indefinite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89" dur="indefinite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90" dur="indefinite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92" dur="indefinit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93" dur="indefinite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ADF: Message Passing Iteration 1</a:t>
            </a:r>
            <a:endParaRPr lang="en-GB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00162" y="509587"/>
          <a:ext cx="654367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 Iteration 2</a:t>
            </a:r>
            <a:endParaRPr lang="en-GB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300162" y="509587"/>
          <a:ext cx="654367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 Iteration 3</a:t>
            </a:r>
            <a:endParaRPr lang="en-GB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300162" y="509587"/>
          <a:ext cx="654367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 Iteration 4</a:t>
            </a:r>
            <a:endParaRPr lang="en-GB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00162" y="509587"/>
          <a:ext cx="654367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19325" y="2695576"/>
            <a:ext cx="4876800" cy="776278"/>
          </a:xfrm>
        </p:spPr>
        <p:txBody>
          <a:bodyPr/>
          <a:lstStyle/>
          <a:p>
            <a:pPr algn="l"/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feedback models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17103" y="2293179"/>
            <a:ext cx="7061040" cy="4159627"/>
            <a:chOff x="502803" y="1893129"/>
            <a:chExt cx="7061040" cy="4159627"/>
          </a:xfrm>
        </p:grpSpPr>
        <p:sp>
          <p:nvSpPr>
            <p:cNvPr id="5" name="Rounded Rectangle 4"/>
            <p:cNvSpPr/>
            <p:nvPr/>
          </p:nvSpPr>
          <p:spPr>
            <a:xfrm>
              <a:off x="3282774" y="2357430"/>
              <a:ext cx="571504" cy="192274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sp>
          <p:nvSpPr>
            <p:cNvPr id="6" name="Oval 16"/>
            <p:cNvSpPr>
              <a:spLocks noChangeArrowheads="1"/>
            </p:cNvSpPr>
            <p:nvPr/>
          </p:nvSpPr>
          <p:spPr bwMode="auto">
            <a:xfrm>
              <a:off x="4140030" y="562412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tint val="66000"/>
                    <a:satMod val="160000"/>
                  </a:schemeClr>
                </a:gs>
                <a:gs pos="50000">
                  <a:schemeClr val="tx1">
                    <a:lumMod val="50000"/>
                    <a:tint val="44500"/>
                    <a:satMod val="160000"/>
                  </a:schemeClr>
                </a:gs>
                <a:gs pos="100000">
                  <a:schemeClr val="tx1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r</a:t>
              </a:r>
              <a:endParaRPr lang="en-GB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7" name="AutoShape 19"/>
            <p:cNvCxnSpPr>
              <a:cxnSpLocks noChangeShapeType="1"/>
              <a:stCxn id="6" idx="0"/>
              <a:endCxn id="10" idx="2"/>
            </p:cNvCxnSpPr>
            <p:nvPr/>
          </p:nvCxnSpPr>
          <p:spPr bwMode="auto">
            <a:xfrm rot="5400000" flipH="1" flipV="1">
              <a:off x="4151277" y="5421061"/>
              <a:ext cx="406134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8" name="AutoShape 19"/>
            <p:cNvCxnSpPr>
              <a:cxnSpLocks noChangeShapeType="1"/>
              <a:stCxn id="5" idx="2"/>
              <a:endCxn id="10" idx="1"/>
            </p:cNvCxnSpPr>
            <p:nvPr/>
          </p:nvCxnSpPr>
          <p:spPr bwMode="auto">
            <a:xfrm rot="16200000" flipH="1">
              <a:off x="3492523" y="4356173"/>
              <a:ext cx="723510" cy="57150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9" name="AutoShape 19"/>
            <p:cNvCxnSpPr>
              <a:cxnSpLocks noChangeShapeType="1"/>
              <a:stCxn id="25" idx="2"/>
              <a:endCxn id="10" idx="3"/>
            </p:cNvCxnSpPr>
            <p:nvPr/>
          </p:nvCxnSpPr>
          <p:spPr bwMode="auto">
            <a:xfrm rot="5400000">
              <a:off x="4457489" y="4349186"/>
              <a:ext cx="765663" cy="54332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140030" y="4789366"/>
              <a:ext cx="428628" cy="42862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sz="20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*</a:t>
              </a:r>
              <a:endParaRPr lang="en-GB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3352586" y="2570123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578566" y="2605842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1216680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4" name="AutoShape 19"/>
            <p:cNvCxnSpPr>
              <a:cxnSpLocks noChangeShapeType="1"/>
              <a:stCxn id="12" idx="0"/>
              <a:endCxn id="13" idx="4"/>
            </p:cNvCxnSpPr>
            <p:nvPr/>
          </p:nvCxnSpPr>
          <p:spPr bwMode="auto">
            <a:xfrm rot="16200000" flipV="1">
              <a:off x="1452036" y="2300716"/>
              <a:ext cx="284085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5" name="AutoShape 19"/>
            <p:cNvCxnSpPr>
              <a:cxnSpLocks noChangeShapeType="1"/>
              <a:stCxn id="12" idx="3"/>
              <a:endCxn id="11" idx="2"/>
            </p:cNvCxnSpPr>
            <p:nvPr/>
          </p:nvCxnSpPr>
          <p:spPr bwMode="auto">
            <a:xfrm>
              <a:off x="1935756" y="2784437"/>
              <a:ext cx="14168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953616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7" name="AutoShape 19"/>
            <p:cNvCxnSpPr>
              <a:cxnSpLocks noChangeShapeType="1"/>
              <a:stCxn id="12" idx="0"/>
              <a:endCxn id="16" idx="4"/>
            </p:cNvCxnSpPr>
            <p:nvPr/>
          </p:nvCxnSpPr>
          <p:spPr bwMode="auto">
            <a:xfrm rot="5400000" flipH="1" flipV="1">
              <a:off x="1820503" y="2258416"/>
              <a:ext cx="28408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352586" y="3705016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1578566" y="3740735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216680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21" name="AutoShape 19"/>
            <p:cNvCxnSpPr>
              <a:cxnSpLocks noChangeShapeType="1"/>
              <a:stCxn id="19" idx="0"/>
              <a:endCxn id="20" idx="4"/>
            </p:cNvCxnSpPr>
            <p:nvPr/>
          </p:nvCxnSpPr>
          <p:spPr bwMode="auto">
            <a:xfrm rot="16200000" flipV="1">
              <a:off x="1454468" y="3438041"/>
              <a:ext cx="279220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2" name="AutoShape 19"/>
            <p:cNvCxnSpPr>
              <a:cxnSpLocks noChangeShapeType="1"/>
              <a:stCxn id="19" idx="3"/>
              <a:endCxn id="18" idx="2"/>
            </p:cNvCxnSpPr>
            <p:nvPr/>
          </p:nvCxnSpPr>
          <p:spPr bwMode="auto">
            <a:xfrm>
              <a:off x="1935756" y="3919330"/>
              <a:ext cx="14168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1953616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24" name="AutoShape 19"/>
            <p:cNvCxnSpPr>
              <a:cxnSpLocks noChangeShapeType="1"/>
              <a:stCxn id="19" idx="0"/>
              <a:endCxn id="23" idx="4"/>
            </p:cNvCxnSpPr>
            <p:nvPr/>
          </p:nvCxnSpPr>
          <p:spPr bwMode="auto">
            <a:xfrm rot="5400000" flipH="1" flipV="1">
              <a:off x="1822935" y="3395741"/>
              <a:ext cx="27922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25" name="Rounded Rectangle 24"/>
            <p:cNvSpPr/>
            <p:nvPr/>
          </p:nvSpPr>
          <p:spPr>
            <a:xfrm>
              <a:off x="4826230" y="2315277"/>
              <a:ext cx="571504" cy="19227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sp>
          <p:nvSpPr>
            <p:cNvPr id="26" name="Oval 16"/>
            <p:cNvSpPr>
              <a:spLocks noChangeArrowheads="1"/>
            </p:cNvSpPr>
            <p:nvPr/>
          </p:nvSpPr>
          <p:spPr bwMode="auto">
            <a:xfrm>
              <a:off x="4917123" y="2570123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6760165" y="2605842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6277959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29" name="AutoShape 19"/>
            <p:cNvCxnSpPr>
              <a:cxnSpLocks noChangeShapeType="1"/>
              <a:stCxn id="27" idx="0"/>
              <a:endCxn id="28" idx="4"/>
            </p:cNvCxnSpPr>
            <p:nvPr/>
          </p:nvCxnSpPr>
          <p:spPr bwMode="auto">
            <a:xfrm rot="16200000" flipV="1">
              <a:off x="6573475" y="2240556"/>
              <a:ext cx="284085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0" name="AutoShape 19"/>
            <p:cNvCxnSpPr>
              <a:cxnSpLocks noChangeShapeType="1"/>
              <a:stCxn id="27" idx="1"/>
              <a:endCxn id="26" idx="6"/>
            </p:cNvCxnSpPr>
            <p:nvPr/>
          </p:nvCxnSpPr>
          <p:spPr bwMode="auto">
            <a:xfrm rot="10800000">
              <a:off x="5345751" y="2784437"/>
              <a:ext cx="1414414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1" name="Oval 16"/>
            <p:cNvSpPr>
              <a:spLocks noChangeArrowheads="1"/>
            </p:cNvSpPr>
            <p:nvPr/>
          </p:nvSpPr>
          <p:spPr bwMode="auto">
            <a:xfrm>
              <a:off x="7135215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32" name="AutoShape 19"/>
            <p:cNvCxnSpPr>
              <a:cxnSpLocks noChangeShapeType="1"/>
              <a:stCxn id="27" idx="0"/>
              <a:endCxn id="31" idx="4"/>
            </p:cNvCxnSpPr>
            <p:nvPr/>
          </p:nvCxnSpPr>
          <p:spPr bwMode="auto">
            <a:xfrm rot="5400000" flipH="1" flipV="1">
              <a:off x="7002102" y="2258416"/>
              <a:ext cx="28408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4913881" y="3705016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34" name="Rectangle 9"/>
            <p:cNvSpPr>
              <a:spLocks noChangeArrowheads="1"/>
            </p:cNvSpPr>
            <p:nvPr/>
          </p:nvSpPr>
          <p:spPr bwMode="auto">
            <a:xfrm>
              <a:off x="6760165" y="3740735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35" name="Oval 16"/>
            <p:cNvSpPr>
              <a:spLocks noChangeArrowheads="1"/>
            </p:cNvSpPr>
            <p:nvPr/>
          </p:nvSpPr>
          <p:spPr bwMode="auto">
            <a:xfrm>
              <a:off x="6277959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36" name="AutoShape 19"/>
            <p:cNvCxnSpPr>
              <a:cxnSpLocks noChangeShapeType="1"/>
              <a:stCxn id="34" idx="0"/>
              <a:endCxn id="35" idx="4"/>
            </p:cNvCxnSpPr>
            <p:nvPr/>
          </p:nvCxnSpPr>
          <p:spPr bwMode="auto">
            <a:xfrm rot="16200000" flipV="1">
              <a:off x="6575907" y="3377881"/>
              <a:ext cx="279220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7" name="AutoShape 19"/>
            <p:cNvCxnSpPr>
              <a:cxnSpLocks noChangeShapeType="1"/>
              <a:stCxn id="34" idx="1"/>
              <a:endCxn id="33" idx="6"/>
            </p:cNvCxnSpPr>
            <p:nvPr/>
          </p:nvCxnSpPr>
          <p:spPr bwMode="auto">
            <a:xfrm rot="10800000">
              <a:off x="5342509" y="3919330"/>
              <a:ext cx="1417656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8" name="Oval 16"/>
            <p:cNvSpPr>
              <a:spLocks noChangeArrowheads="1"/>
            </p:cNvSpPr>
            <p:nvPr/>
          </p:nvSpPr>
          <p:spPr bwMode="auto">
            <a:xfrm>
              <a:off x="7135215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39" name="AutoShape 19"/>
            <p:cNvCxnSpPr>
              <a:cxnSpLocks noChangeShapeType="1"/>
              <a:stCxn id="34" idx="0"/>
              <a:endCxn id="38" idx="4"/>
            </p:cNvCxnSpPr>
            <p:nvPr/>
          </p:nvCxnSpPr>
          <p:spPr bwMode="auto">
            <a:xfrm rot="5400000" flipH="1" flipV="1">
              <a:off x="7004534" y="3395741"/>
              <a:ext cx="27922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502803" y="1901150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01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41" name="Oval 16"/>
            <p:cNvSpPr>
              <a:spLocks noChangeArrowheads="1"/>
            </p:cNvSpPr>
            <p:nvPr/>
          </p:nvSpPr>
          <p:spPr bwMode="auto">
            <a:xfrm>
              <a:off x="502803" y="304090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02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42" name="AutoShape 19"/>
            <p:cNvCxnSpPr>
              <a:cxnSpLocks noChangeShapeType="1"/>
              <a:stCxn id="19" idx="0"/>
              <a:endCxn id="41" idx="5"/>
            </p:cNvCxnSpPr>
            <p:nvPr/>
          </p:nvCxnSpPr>
          <p:spPr bwMode="auto">
            <a:xfrm rot="16200000" flipV="1">
              <a:off x="1145926" y="3129499"/>
              <a:ext cx="333970" cy="88850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3" name="AutoShape 19"/>
            <p:cNvCxnSpPr>
              <a:cxnSpLocks noChangeShapeType="1"/>
              <a:stCxn id="12" idx="0"/>
              <a:endCxn id="40" idx="5"/>
            </p:cNvCxnSpPr>
            <p:nvPr/>
          </p:nvCxnSpPr>
          <p:spPr bwMode="auto">
            <a:xfrm rot="16200000" flipV="1">
              <a:off x="1143494" y="1992174"/>
              <a:ext cx="338835" cy="88850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44" name="Titl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Models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Models</a:t>
            </a:r>
            <a:endParaRPr lang="en-GB" dirty="0"/>
          </a:p>
        </p:txBody>
      </p:sp>
      <p:grpSp>
        <p:nvGrpSpPr>
          <p:cNvPr id="42" name="Group 41"/>
          <p:cNvGrpSpPr/>
          <p:nvPr/>
        </p:nvGrpSpPr>
        <p:grpSpPr>
          <a:xfrm>
            <a:off x="617103" y="2293179"/>
            <a:ext cx="7061040" cy="4159627"/>
            <a:chOff x="502803" y="1893129"/>
            <a:chExt cx="7061040" cy="4159627"/>
          </a:xfrm>
        </p:grpSpPr>
        <p:sp>
          <p:nvSpPr>
            <p:cNvPr id="26" name="Rounded Rectangle 25"/>
            <p:cNvSpPr/>
            <p:nvPr/>
          </p:nvSpPr>
          <p:spPr>
            <a:xfrm>
              <a:off x="3282774" y="2357430"/>
              <a:ext cx="571504" cy="192274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140030" y="562412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tint val="66000"/>
                    <a:satMod val="160000"/>
                  </a:schemeClr>
                </a:gs>
                <a:gs pos="50000">
                  <a:schemeClr val="tx1">
                    <a:lumMod val="50000"/>
                    <a:tint val="44500"/>
                    <a:satMod val="160000"/>
                  </a:schemeClr>
                </a:gs>
                <a:gs pos="100000">
                  <a:schemeClr val="tx1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r</a:t>
              </a:r>
              <a:endParaRPr lang="en-GB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4" name="AutoShape 19"/>
            <p:cNvCxnSpPr>
              <a:cxnSpLocks noChangeShapeType="1"/>
              <a:stCxn id="13" idx="0"/>
              <a:endCxn id="5" idx="2"/>
            </p:cNvCxnSpPr>
            <p:nvPr/>
          </p:nvCxnSpPr>
          <p:spPr bwMode="auto">
            <a:xfrm rot="5400000" flipH="1" flipV="1">
              <a:off x="4151277" y="5421061"/>
              <a:ext cx="406134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4" name="AutoShape 19"/>
            <p:cNvCxnSpPr>
              <a:cxnSpLocks noChangeShapeType="1"/>
              <a:stCxn id="26" idx="2"/>
              <a:endCxn id="5" idx="1"/>
            </p:cNvCxnSpPr>
            <p:nvPr/>
          </p:nvCxnSpPr>
          <p:spPr bwMode="auto">
            <a:xfrm rot="16200000" flipH="1">
              <a:off x="3492523" y="4356173"/>
              <a:ext cx="723510" cy="57150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7" name="AutoShape 19"/>
            <p:cNvCxnSpPr>
              <a:cxnSpLocks noChangeShapeType="1"/>
              <a:stCxn id="169" idx="2"/>
              <a:endCxn id="5" idx="3"/>
            </p:cNvCxnSpPr>
            <p:nvPr/>
          </p:nvCxnSpPr>
          <p:spPr bwMode="auto">
            <a:xfrm rot="5400000">
              <a:off x="4457489" y="4349186"/>
              <a:ext cx="765663" cy="54332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4140030" y="4789366"/>
              <a:ext cx="428628" cy="42862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sz="20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*</a:t>
              </a:r>
              <a:endParaRPr lang="en-GB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55" name="Oval 16"/>
            <p:cNvSpPr>
              <a:spLocks noChangeArrowheads="1"/>
            </p:cNvSpPr>
            <p:nvPr/>
          </p:nvSpPr>
          <p:spPr bwMode="auto">
            <a:xfrm>
              <a:off x="3352586" y="2570123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73" name="Rectangle 9"/>
            <p:cNvSpPr>
              <a:spLocks noChangeArrowheads="1"/>
            </p:cNvSpPr>
            <p:nvPr/>
          </p:nvSpPr>
          <p:spPr bwMode="auto">
            <a:xfrm>
              <a:off x="1578566" y="2605842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75" name="Oval 16"/>
            <p:cNvSpPr>
              <a:spLocks noChangeArrowheads="1"/>
            </p:cNvSpPr>
            <p:nvPr/>
          </p:nvSpPr>
          <p:spPr bwMode="auto">
            <a:xfrm>
              <a:off x="1216680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77" name="AutoShape 19"/>
            <p:cNvCxnSpPr>
              <a:cxnSpLocks noChangeShapeType="1"/>
              <a:stCxn id="73" idx="0"/>
              <a:endCxn id="75" idx="4"/>
            </p:cNvCxnSpPr>
            <p:nvPr/>
          </p:nvCxnSpPr>
          <p:spPr bwMode="auto">
            <a:xfrm rot="16200000" flipV="1">
              <a:off x="1452036" y="2300716"/>
              <a:ext cx="284085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81" name="AutoShape 19"/>
            <p:cNvCxnSpPr>
              <a:cxnSpLocks noChangeShapeType="1"/>
              <a:stCxn id="73" idx="3"/>
              <a:endCxn id="55" idx="2"/>
            </p:cNvCxnSpPr>
            <p:nvPr/>
          </p:nvCxnSpPr>
          <p:spPr bwMode="auto">
            <a:xfrm>
              <a:off x="1935756" y="2784437"/>
              <a:ext cx="14168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2" name="Oval 16"/>
            <p:cNvSpPr>
              <a:spLocks noChangeArrowheads="1"/>
            </p:cNvSpPr>
            <p:nvPr/>
          </p:nvSpPr>
          <p:spPr bwMode="auto">
            <a:xfrm>
              <a:off x="1953616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47" name="AutoShape 19"/>
            <p:cNvCxnSpPr>
              <a:cxnSpLocks noChangeShapeType="1"/>
              <a:stCxn id="73" idx="0"/>
              <a:endCxn id="142" idx="4"/>
            </p:cNvCxnSpPr>
            <p:nvPr/>
          </p:nvCxnSpPr>
          <p:spPr bwMode="auto">
            <a:xfrm rot="5400000" flipH="1" flipV="1">
              <a:off x="1820503" y="2258416"/>
              <a:ext cx="28408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59" name="Oval 16"/>
            <p:cNvSpPr>
              <a:spLocks noChangeArrowheads="1"/>
            </p:cNvSpPr>
            <p:nvPr/>
          </p:nvSpPr>
          <p:spPr bwMode="auto">
            <a:xfrm>
              <a:off x="3352586" y="3705016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60" name="Rectangle 9"/>
            <p:cNvSpPr>
              <a:spLocks noChangeArrowheads="1"/>
            </p:cNvSpPr>
            <p:nvPr/>
          </p:nvSpPr>
          <p:spPr bwMode="auto">
            <a:xfrm>
              <a:off x="1578566" y="3740735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61" name="Oval 16"/>
            <p:cNvSpPr>
              <a:spLocks noChangeArrowheads="1"/>
            </p:cNvSpPr>
            <p:nvPr/>
          </p:nvSpPr>
          <p:spPr bwMode="auto">
            <a:xfrm>
              <a:off x="1216680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62" name="AutoShape 19"/>
            <p:cNvCxnSpPr>
              <a:cxnSpLocks noChangeShapeType="1"/>
              <a:stCxn id="160" idx="0"/>
              <a:endCxn id="161" idx="4"/>
            </p:cNvCxnSpPr>
            <p:nvPr/>
          </p:nvCxnSpPr>
          <p:spPr bwMode="auto">
            <a:xfrm rot="16200000" flipV="1">
              <a:off x="1454468" y="3438041"/>
              <a:ext cx="279220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63" name="AutoShape 19"/>
            <p:cNvCxnSpPr>
              <a:cxnSpLocks noChangeShapeType="1"/>
              <a:stCxn id="160" idx="3"/>
              <a:endCxn id="159" idx="2"/>
            </p:cNvCxnSpPr>
            <p:nvPr/>
          </p:nvCxnSpPr>
          <p:spPr bwMode="auto">
            <a:xfrm>
              <a:off x="1935756" y="3919330"/>
              <a:ext cx="14168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4" name="Oval 16"/>
            <p:cNvSpPr>
              <a:spLocks noChangeArrowheads="1"/>
            </p:cNvSpPr>
            <p:nvPr/>
          </p:nvSpPr>
          <p:spPr bwMode="auto">
            <a:xfrm>
              <a:off x="1953616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65" name="AutoShape 19"/>
            <p:cNvCxnSpPr>
              <a:cxnSpLocks noChangeShapeType="1"/>
              <a:stCxn id="160" idx="0"/>
              <a:endCxn id="164" idx="4"/>
            </p:cNvCxnSpPr>
            <p:nvPr/>
          </p:nvCxnSpPr>
          <p:spPr bwMode="auto">
            <a:xfrm rot="5400000" flipH="1" flipV="1">
              <a:off x="1822935" y="3395741"/>
              <a:ext cx="27922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9" name="Rounded Rectangle 168"/>
            <p:cNvSpPr/>
            <p:nvPr/>
          </p:nvSpPr>
          <p:spPr>
            <a:xfrm>
              <a:off x="4826230" y="2315277"/>
              <a:ext cx="571504" cy="19227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sp>
          <p:nvSpPr>
            <p:cNvPr id="172" name="Oval 16"/>
            <p:cNvSpPr>
              <a:spLocks noChangeArrowheads="1"/>
            </p:cNvSpPr>
            <p:nvPr/>
          </p:nvSpPr>
          <p:spPr bwMode="auto">
            <a:xfrm>
              <a:off x="4917123" y="2570123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73" name="Rectangle 9"/>
            <p:cNvSpPr>
              <a:spLocks noChangeArrowheads="1"/>
            </p:cNvSpPr>
            <p:nvPr/>
          </p:nvSpPr>
          <p:spPr bwMode="auto">
            <a:xfrm>
              <a:off x="6760165" y="2605842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74" name="Oval 16"/>
            <p:cNvSpPr>
              <a:spLocks noChangeArrowheads="1"/>
            </p:cNvSpPr>
            <p:nvPr/>
          </p:nvSpPr>
          <p:spPr bwMode="auto">
            <a:xfrm>
              <a:off x="6277959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75" name="AutoShape 19"/>
            <p:cNvCxnSpPr>
              <a:cxnSpLocks noChangeShapeType="1"/>
              <a:stCxn id="173" idx="0"/>
              <a:endCxn id="174" idx="4"/>
            </p:cNvCxnSpPr>
            <p:nvPr/>
          </p:nvCxnSpPr>
          <p:spPr bwMode="auto">
            <a:xfrm rot="16200000" flipV="1">
              <a:off x="6573475" y="2240556"/>
              <a:ext cx="284085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76" name="AutoShape 19"/>
            <p:cNvCxnSpPr>
              <a:cxnSpLocks noChangeShapeType="1"/>
              <a:stCxn id="173" idx="1"/>
              <a:endCxn id="172" idx="6"/>
            </p:cNvCxnSpPr>
            <p:nvPr/>
          </p:nvCxnSpPr>
          <p:spPr bwMode="auto">
            <a:xfrm rot="10800000">
              <a:off x="5345751" y="2784437"/>
              <a:ext cx="1414414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77" name="Oval 16"/>
            <p:cNvSpPr>
              <a:spLocks noChangeArrowheads="1"/>
            </p:cNvSpPr>
            <p:nvPr/>
          </p:nvSpPr>
          <p:spPr bwMode="auto">
            <a:xfrm>
              <a:off x="7135215" y="189312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78" name="AutoShape 19"/>
            <p:cNvCxnSpPr>
              <a:cxnSpLocks noChangeShapeType="1"/>
              <a:stCxn id="173" idx="0"/>
              <a:endCxn id="177" idx="4"/>
            </p:cNvCxnSpPr>
            <p:nvPr/>
          </p:nvCxnSpPr>
          <p:spPr bwMode="auto">
            <a:xfrm rot="5400000" flipH="1" flipV="1">
              <a:off x="7002102" y="2258416"/>
              <a:ext cx="28408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80" name="Oval 16"/>
            <p:cNvSpPr>
              <a:spLocks noChangeArrowheads="1"/>
            </p:cNvSpPr>
            <p:nvPr/>
          </p:nvSpPr>
          <p:spPr bwMode="auto">
            <a:xfrm>
              <a:off x="4913881" y="3705016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81" name="Rectangle 9"/>
            <p:cNvSpPr>
              <a:spLocks noChangeArrowheads="1"/>
            </p:cNvSpPr>
            <p:nvPr/>
          </p:nvSpPr>
          <p:spPr bwMode="auto">
            <a:xfrm>
              <a:off x="6760165" y="3740735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82" name="Oval 16"/>
            <p:cNvSpPr>
              <a:spLocks noChangeArrowheads="1"/>
            </p:cNvSpPr>
            <p:nvPr/>
          </p:nvSpPr>
          <p:spPr bwMode="auto">
            <a:xfrm>
              <a:off x="6277959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83" name="AutoShape 19"/>
            <p:cNvCxnSpPr>
              <a:cxnSpLocks noChangeShapeType="1"/>
              <a:stCxn id="181" idx="0"/>
              <a:endCxn id="182" idx="4"/>
            </p:cNvCxnSpPr>
            <p:nvPr/>
          </p:nvCxnSpPr>
          <p:spPr bwMode="auto">
            <a:xfrm rot="16200000" flipV="1">
              <a:off x="6575907" y="3377881"/>
              <a:ext cx="279220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84" name="AutoShape 19"/>
            <p:cNvCxnSpPr>
              <a:cxnSpLocks noChangeShapeType="1"/>
              <a:stCxn id="181" idx="1"/>
              <a:endCxn id="180" idx="6"/>
            </p:cNvCxnSpPr>
            <p:nvPr/>
          </p:nvCxnSpPr>
          <p:spPr bwMode="auto">
            <a:xfrm rot="10800000">
              <a:off x="5342509" y="3919330"/>
              <a:ext cx="1417656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85" name="Oval 16"/>
            <p:cNvSpPr>
              <a:spLocks noChangeArrowheads="1"/>
            </p:cNvSpPr>
            <p:nvPr/>
          </p:nvSpPr>
          <p:spPr bwMode="auto">
            <a:xfrm>
              <a:off x="7135215" y="303288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86" name="AutoShape 19"/>
            <p:cNvCxnSpPr>
              <a:cxnSpLocks noChangeShapeType="1"/>
              <a:stCxn id="181" idx="0"/>
              <a:endCxn id="185" idx="4"/>
            </p:cNvCxnSpPr>
            <p:nvPr/>
          </p:nvCxnSpPr>
          <p:spPr bwMode="auto">
            <a:xfrm rot="5400000" flipH="1" flipV="1">
              <a:off x="7004534" y="3395741"/>
              <a:ext cx="27922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0" name="Oval 16"/>
            <p:cNvSpPr>
              <a:spLocks noChangeArrowheads="1"/>
            </p:cNvSpPr>
            <p:nvPr/>
          </p:nvSpPr>
          <p:spPr bwMode="auto">
            <a:xfrm>
              <a:off x="502803" y="1901150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01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11" name="Oval 16"/>
            <p:cNvSpPr>
              <a:spLocks noChangeArrowheads="1"/>
            </p:cNvSpPr>
            <p:nvPr/>
          </p:nvSpPr>
          <p:spPr bwMode="auto">
            <a:xfrm>
              <a:off x="502803" y="304090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02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23" name="AutoShape 19"/>
            <p:cNvCxnSpPr>
              <a:cxnSpLocks noChangeShapeType="1"/>
              <a:stCxn id="160" idx="0"/>
              <a:endCxn id="111" idx="5"/>
            </p:cNvCxnSpPr>
            <p:nvPr/>
          </p:nvCxnSpPr>
          <p:spPr bwMode="auto">
            <a:xfrm rot="16200000" flipV="1">
              <a:off x="1145926" y="3129499"/>
              <a:ext cx="333970" cy="88850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36" name="AutoShape 19"/>
            <p:cNvCxnSpPr>
              <a:cxnSpLocks noChangeShapeType="1"/>
              <a:stCxn id="73" idx="0"/>
              <a:endCxn id="110" idx="5"/>
            </p:cNvCxnSpPr>
            <p:nvPr/>
          </p:nvCxnSpPr>
          <p:spPr bwMode="auto">
            <a:xfrm rot="16200000" flipV="1">
              <a:off x="1143494" y="1992174"/>
              <a:ext cx="338835" cy="88850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4.16667E-6 -0.6851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Models</a:t>
            </a:r>
            <a:endParaRPr lang="en-GB" dirty="0"/>
          </a:p>
        </p:txBody>
      </p:sp>
      <p:sp>
        <p:nvSpPr>
          <p:cNvPr id="3" name="Oval 16"/>
          <p:cNvSpPr>
            <a:spLocks noChangeArrowheads="1"/>
          </p:cNvSpPr>
          <p:nvPr/>
        </p:nvSpPr>
        <p:spPr bwMode="auto">
          <a:xfrm>
            <a:off x="4235033" y="1408387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4" name="AutoShape 19"/>
          <p:cNvCxnSpPr>
            <a:cxnSpLocks noChangeShapeType="1"/>
            <a:stCxn id="3" idx="0"/>
          </p:cNvCxnSpPr>
          <p:nvPr/>
        </p:nvCxnSpPr>
        <p:spPr bwMode="auto">
          <a:xfrm rot="5400000" flipH="1" flipV="1">
            <a:off x="4246280" y="1205320"/>
            <a:ext cx="40613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" name="Straight Arrow Connector 4"/>
          <p:cNvCxnSpPr/>
          <p:nvPr/>
        </p:nvCxnSpPr>
        <p:spPr>
          <a:xfrm rot="5400000" flipH="1" flipV="1">
            <a:off x="4397873" y="1231752"/>
            <a:ext cx="327496" cy="323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219530" y="1212294"/>
            <a:ext cx="291832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291"/>
          <p:cNvGrpSpPr/>
          <p:nvPr/>
        </p:nvGrpSpPr>
        <p:grpSpPr>
          <a:xfrm>
            <a:off x="3158837" y="4556995"/>
            <a:ext cx="2721219" cy="846278"/>
            <a:chOff x="3703487" y="6177064"/>
            <a:chExt cx="1812095" cy="5058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Rounded Rectangle 7"/>
            <p:cNvSpPr/>
            <p:nvPr/>
          </p:nvSpPr>
          <p:spPr>
            <a:xfrm>
              <a:off x="3703487" y="6177064"/>
              <a:ext cx="1812095" cy="5058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4482619" y="6266571"/>
              <a:ext cx="273743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4140028" y="6276298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810509" y="6286026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5140857" y="6253601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4806874" y="6260086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263123" y="3633680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=3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16" name="AutoShape 19"/>
          <p:cNvCxnSpPr>
            <a:cxnSpLocks noChangeShapeType="1"/>
          </p:cNvCxnSpPr>
          <p:nvPr/>
        </p:nvCxnSpPr>
        <p:spPr bwMode="auto">
          <a:xfrm rot="5400000" flipH="1" flipV="1">
            <a:off x="4270191" y="3465777"/>
            <a:ext cx="326991" cy="5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233054" y="2890824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q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21" name="AutoShape 19"/>
          <p:cNvCxnSpPr>
            <a:cxnSpLocks noChangeShapeType="1"/>
            <a:stCxn id="20" idx="0"/>
            <a:endCxn id="22" idx="2"/>
          </p:cNvCxnSpPr>
          <p:nvPr/>
        </p:nvCxnSpPr>
        <p:spPr bwMode="auto">
          <a:xfrm rot="5400000" flipH="1" flipV="1">
            <a:off x="4326557" y="2766879"/>
            <a:ext cx="244757" cy="313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1" name="AutoShape 19"/>
          <p:cNvCxnSpPr>
            <a:cxnSpLocks noChangeShapeType="1"/>
            <a:stCxn id="22" idx="0"/>
            <a:endCxn id="3" idx="4"/>
          </p:cNvCxnSpPr>
          <p:nvPr/>
        </p:nvCxnSpPr>
        <p:spPr bwMode="auto">
          <a:xfrm rot="16200000" flipV="1">
            <a:off x="4315670" y="1970693"/>
            <a:ext cx="268511" cy="115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8" name="Group 23"/>
          <p:cNvGrpSpPr/>
          <p:nvPr/>
        </p:nvGrpSpPr>
        <p:grpSpPr>
          <a:xfrm>
            <a:off x="4174958" y="2105526"/>
            <a:ext cx="541422" cy="540541"/>
            <a:chOff x="5690936" y="2382253"/>
            <a:chExt cx="673769" cy="660856"/>
          </a:xfrm>
        </p:grpSpPr>
        <p:sp>
          <p:nvSpPr>
            <p:cNvPr id="22" name="Rectangle 21"/>
            <p:cNvSpPr/>
            <p:nvPr/>
          </p:nvSpPr>
          <p:spPr>
            <a:xfrm>
              <a:off x="5702967" y="2382253"/>
              <a:ext cx="661738" cy="660856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 smtClean="0"/>
            </a:p>
          </p:txBody>
        </p:sp>
        <p:sp>
          <p:nvSpPr>
            <p:cNvPr id="23" name="Freeform 39"/>
            <p:cNvSpPr>
              <a:spLocks/>
            </p:cNvSpPr>
            <p:nvPr/>
          </p:nvSpPr>
          <p:spPr bwMode="auto">
            <a:xfrm>
              <a:off x="5690936" y="2466474"/>
              <a:ext cx="673769" cy="508501"/>
            </a:xfrm>
            <a:custGeom>
              <a:avLst/>
              <a:gdLst/>
              <a:ahLst/>
              <a:cxnLst>
                <a:cxn ang="0">
                  <a:pos x="9" y="559"/>
                </a:cxn>
                <a:cxn ang="0">
                  <a:pos x="30" y="557"/>
                </a:cxn>
                <a:cxn ang="0">
                  <a:pos x="49" y="552"/>
                </a:cxn>
                <a:cxn ang="0">
                  <a:pos x="70" y="547"/>
                </a:cxn>
                <a:cxn ang="0">
                  <a:pos x="91" y="540"/>
                </a:cxn>
                <a:cxn ang="0">
                  <a:pos x="110" y="531"/>
                </a:cxn>
                <a:cxn ang="0">
                  <a:pos x="131" y="519"/>
                </a:cxn>
                <a:cxn ang="0">
                  <a:pos x="152" y="503"/>
                </a:cxn>
                <a:cxn ang="0">
                  <a:pos x="170" y="485"/>
                </a:cxn>
                <a:cxn ang="0">
                  <a:pos x="191" y="459"/>
                </a:cxn>
                <a:cxn ang="0">
                  <a:pos x="212" y="429"/>
                </a:cxn>
                <a:cxn ang="0">
                  <a:pos x="231" y="396"/>
                </a:cxn>
                <a:cxn ang="0">
                  <a:pos x="252" y="356"/>
                </a:cxn>
                <a:cxn ang="0">
                  <a:pos x="273" y="312"/>
                </a:cxn>
                <a:cxn ang="0">
                  <a:pos x="291" y="265"/>
                </a:cxn>
                <a:cxn ang="0">
                  <a:pos x="312" y="219"/>
                </a:cxn>
                <a:cxn ang="0">
                  <a:pos x="333" y="170"/>
                </a:cxn>
                <a:cxn ang="0">
                  <a:pos x="352" y="126"/>
                </a:cxn>
                <a:cxn ang="0">
                  <a:pos x="373" y="84"/>
                </a:cxn>
                <a:cxn ang="0">
                  <a:pos x="394" y="49"/>
                </a:cxn>
                <a:cxn ang="0">
                  <a:pos x="413" y="23"/>
                </a:cxn>
                <a:cxn ang="0">
                  <a:pos x="434" y="7"/>
                </a:cxn>
                <a:cxn ang="0">
                  <a:pos x="455" y="0"/>
                </a:cxn>
                <a:cxn ang="0">
                  <a:pos x="473" y="7"/>
                </a:cxn>
                <a:cxn ang="0">
                  <a:pos x="494" y="23"/>
                </a:cxn>
                <a:cxn ang="0">
                  <a:pos x="515" y="49"/>
                </a:cxn>
                <a:cxn ang="0">
                  <a:pos x="536" y="84"/>
                </a:cxn>
                <a:cxn ang="0">
                  <a:pos x="555" y="126"/>
                </a:cxn>
                <a:cxn ang="0">
                  <a:pos x="576" y="170"/>
                </a:cxn>
                <a:cxn ang="0">
                  <a:pos x="597" y="219"/>
                </a:cxn>
                <a:cxn ang="0">
                  <a:pos x="615" y="265"/>
                </a:cxn>
                <a:cxn ang="0">
                  <a:pos x="636" y="312"/>
                </a:cxn>
                <a:cxn ang="0">
                  <a:pos x="657" y="356"/>
                </a:cxn>
                <a:cxn ang="0">
                  <a:pos x="676" y="396"/>
                </a:cxn>
                <a:cxn ang="0">
                  <a:pos x="697" y="429"/>
                </a:cxn>
                <a:cxn ang="0">
                  <a:pos x="718" y="459"/>
                </a:cxn>
                <a:cxn ang="0">
                  <a:pos x="737" y="485"/>
                </a:cxn>
                <a:cxn ang="0">
                  <a:pos x="757" y="503"/>
                </a:cxn>
                <a:cxn ang="0">
                  <a:pos x="778" y="519"/>
                </a:cxn>
                <a:cxn ang="0">
                  <a:pos x="797" y="531"/>
                </a:cxn>
                <a:cxn ang="0">
                  <a:pos x="818" y="540"/>
                </a:cxn>
                <a:cxn ang="0">
                  <a:pos x="839" y="547"/>
                </a:cxn>
                <a:cxn ang="0">
                  <a:pos x="858" y="552"/>
                </a:cxn>
                <a:cxn ang="0">
                  <a:pos x="879" y="557"/>
                </a:cxn>
                <a:cxn ang="0">
                  <a:pos x="900" y="559"/>
                </a:cxn>
                <a:cxn ang="0">
                  <a:pos x="918" y="559"/>
                </a:cxn>
                <a:cxn ang="0">
                  <a:pos x="939" y="561"/>
                </a:cxn>
                <a:cxn ang="0">
                  <a:pos x="960" y="561"/>
                </a:cxn>
                <a:cxn ang="0">
                  <a:pos x="979" y="561"/>
                </a:cxn>
                <a:cxn ang="0">
                  <a:pos x="1000" y="561"/>
                </a:cxn>
              </a:cxnLst>
              <a:rect l="0" t="0" r="r" b="b"/>
              <a:pathLst>
                <a:path w="1011" h="561">
                  <a:moveTo>
                    <a:pt x="0" y="559"/>
                  </a:moveTo>
                  <a:lnTo>
                    <a:pt x="9" y="559"/>
                  </a:lnTo>
                  <a:lnTo>
                    <a:pt x="19" y="557"/>
                  </a:lnTo>
                  <a:lnTo>
                    <a:pt x="30" y="557"/>
                  </a:lnTo>
                  <a:lnTo>
                    <a:pt x="40" y="554"/>
                  </a:lnTo>
                  <a:lnTo>
                    <a:pt x="49" y="552"/>
                  </a:lnTo>
                  <a:lnTo>
                    <a:pt x="61" y="550"/>
                  </a:lnTo>
                  <a:lnTo>
                    <a:pt x="70" y="547"/>
                  </a:lnTo>
                  <a:lnTo>
                    <a:pt x="79" y="545"/>
                  </a:lnTo>
                  <a:lnTo>
                    <a:pt x="91" y="540"/>
                  </a:lnTo>
                  <a:lnTo>
                    <a:pt x="100" y="536"/>
                  </a:lnTo>
                  <a:lnTo>
                    <a:pt x="110" y="531"/>
                  </a:lnTo>
                  <a:lnTo>
                    <a:pt x="121" y="526"/>
                  </a:lnTo>
                  <a:lnTo>
                    <a:pt x="131" y="519"/>
                  </a:lnTo>
                  <a:lnTo>
                    <a:pt x="140" y="512"/>
                  </a:lnTo>
                  <a:lnTo>
                    <a:pt x="152" y="503"/>
                  </a:lnTo>
                  <a:lnTo>
                    <a:pt x="161" y="494"/>
                  </a:lnTo>
                  <a:lnTo>
                    <a:pt x="170" y="485"/>
                  </a:lnTo>
                  <a:lnTo>
                    <a:pt x="182" y="473"/>
                  </a:lnTo>
                  <a:lnTo>
                    <a:pt x="191" y="459"/>
                  </a:lnTo>
                  <a:lnTo>
                    <a:pt x="201" y="445"/>
                  </a:lnTo>
                  <a:lnTo>
                    <a:pt x="212" y="429"/>
                  </a:lnTo>
                  <a:lnTo>
                    <a:pt x="222" y="412"/>
                  </a:lnTo>
                  <a:lnTo>
                    <a:pt x="231" y="396"/>
                  </a:lnTo>
                  <a:lnTo>
                    <a:pt x="242" y="375"/>
                  </a:lnTo>
                  <a:lnTo>
                    <a:pt x="252" y="356"/>
                  </a:lnTo>
                  <a:lnTo>
                    <a:pt x="261" y="335"/>
                  </a:lnTo>
                  <a:lnTo>
                    <a:pt x="273" y="312"/>
                  </a:lnTo>
                  <a:lnTo>
                    <a:pt x="282" y="289"/>
                  </a:lnTo>
                  <a:lnTo>
                    <a:pt x="291" y="265"/>
                  </a:lnTo>
                  <a:lnTo>
                    <a:pt x="303" y="242"/>
                  </a:lnTo>
                  <a:lnTo>
                    <a:pt x="312" y="219"/>
                  </a:lnTo>
                  <a:lnTo>
                    <a:pt x="322" y="193"/>
                  </a:lnTo>
                  <a:lnTo>
                    <a:pt x="333" y="170"/>
                  </a:lnTo>
                  <a:lnTo>
                    <a:pt x="343" y="147"/>
                  </a:lnTo>
                  <a:lnTo>
                    <a:pt x="352" y="126"/>
                  </a:lnTo>
                  <a:lnTo>
                    <a:pt x="364" y="105"/>
                  </a:lnTo>
                  <a:lnTo>
                    <a:pt x="373" y="84"/>
                  </a:lnTo>
                  <a:lnTo>
                    <a:pt x="382" y="65"/>
                  </a:lnTo>
                  <a:lnTo>
                    <a:pt x="394" y="49"/>
                  </a:lnTo>
                  <a:lnTo>
                    <a:pt x="403" y="35"/>
                  </a:lnTo>
                  <a:lnTo>
                    <a:pt x="413" y="23"/>
                  </a:lnTo>
                  <a:lnTo>
                    <a:pt x="424" y="14"/>
                  </a:lnTo>
                  <a:lnTo>
                    <a:pt x="434" y="7"/>
                  </a:lnTo>
                  <a:lnTo>
                    <a:pt x="443" y="2"/>
                  </a:lnTo>
                  <a:lnTo>
                    <a:pt x="455" y="0"/>
                  </a:lnTo>
                  <a:lnTo>
                    <a:pt x="464" y="2"/>
                  </a:lnTo>
                  <a:lnTo>
                    <a:pt x="473" y="7"/>
                  </a:lnTo>
                  <a:lnTo>
                    <a:pt x="485" y="14"/>
                  </a:lnTo>
                  <a:lnTo>
                    <a:pt x="494" y="23"/>
                  </a:lnTo>
                  <a:lnTo>
                    <a:pt x="506" y="35"/>
                  </a:lnTo>
                  <a:lnTo>
                    <a:pt x="515" y="49"/>
                  </a:lnTo>
                  <a:lnTo>
                    <a:pt x="524" y="65"/>
                  </a:lnTo>
                  <a:lnTo>
                    <a:pt x="536" y="84"/>
                  </a:lnTo>
                  <a:lnTo>
                    <a:pt x="545" y="105"/>
                  </a:lnTo>
                  <a:lnTo>
                    <a:pt x="555" y="126"/>
                  </a:lnTo>
                  <a:lnTo>
                    <a:pt x="566" y="147"/>
                  </a:lnTo>
                  <a:lnTo>
                    <a:pt x="576" y="170"/>
                  </a:lnTo>
                  <a:lnTo>
                    <a:pt x="585" y="193"/>
                  </a:lnTo>
                  <a:lnTo>
                    <a:pt x="597" y="219"/>
                  </a:lnTo>
                  <a:lnTo>
                    <a:pt x="606" y="242"/>
                  </a:lnTo>
                  <a:lnTo>
                    <a:pt x="615" y="265"/>
                  </a:lnTo>
                  <a:lnTo>
                    <a:pt x="627" y="289"/>
                  </a:lnTo>
                  <a:lnTo>
                    <a:pt x="636" y="312"/>
                  </a:lnTo>
                  <a:lnTo>
                    <a:pt x="646" y="335"/>
                  </a:lnTo>
                  <a:lnTo>
                    <a:pt x="657" y="356"/>
                  </a:lnTo>
                  <a:lnTo>
                    <a:pt x="667" y="375"/>
                  </a:lnTo>
                  <a:lnTo>
                    <a:pt x="676" y="396"/>
                  </a:lnTo>
                  <a:lnTo>
                    <a:pt x="688" y="412"/>
                  </a:lnTo>
                  <a:lnTo>
                    <a:pt x="697" y="429"/>
                  </a:lnTo>
                  <a:lnTo>
                    <a:pt x="706" y="445"/>
                  </a:lnTo>
                  <a:lnTo>
                    <a:pt x="718" y="459"/>
                  </a:lnTo>
                  <a:lnTo>
                    <a:pt x="727" y="473"/>
                  </a:lnTo>
                  <a:lnTo>
                    <a:pt x="737" y="485"/>
                  </a:lnTo>
                  <a:lnTo>
                    <a:pt x="748" y="494"/>
                  </a:lnTo>
                  <a:lnTo>
                    <a:pt x="757" y="503"/>
                  </a:lnTo>
                  <a:lnTo>
                    <a:pt x="767" y="512"/>
                  </a:lnTo>
                  <a:lnTo>
                    <a:pt x="778" y="519"/>
                  </a:lnTo>
                  <a:lnTo>
                    <a:pt x="788" y="526"/>
                  </a:lnTo>
                  <a:lnTo>
                    <a:pt x="797" y="531"/>
                  </a:lnTo>
                  <a:lnTo>
                    <a:pt x="809" y="536"/>
                  </a:lnTo>
                  <a:lnTo>
                    <a:pt x="818" y="540"/>
                  </a:lnTo>
                  <a:lnTo>
                    <a:pt x="827" y="545"/>
                  </a:lnTo>
                  <a:lnTo>
                    <a:pt x="839" y="547"/>
                  </a:lnTo>
                  <a:lnTo>
                    <a:pt x="848" y="550"/>
                  </a:lnTo>
                  <a:lnTo>
                    <a:pt x="858" y="552"/>
                  </a:lnTo>
                  <a:lnTo>
                    <a:pt x="869" y="554"/>
                  </a:lnTo>
                  <a:lnTo>
                    <a:pt x="879" y="557"/>
                  </a:lnTo>
                  <a:lnTo>
                    <a:pt x="888" y="557"/>
                  </a:lnTo>
                  <a:lnTo>
                    <a:pt x="900" y="559"/>
                  </a:lnTo>
                  <a:lnTo>
                    <a:pt x="909" y="559"/>
                  </a:lnTo>
                  <a:lnTo>
                    <a:pt x="918" y="559"/>
                  </a:lnTo>
                  <a:lnTo>
                    <a:pt x="930" y="561"/>
                  </a:lnTo>
                  <a:lnTo>
                    <a:pt x="939" y="561"/>
                  </a:lnTo>
                  <a:lnTo>
                    <a:pt x="949" y="561"/>
                  </a:lnTo>
                  <a:lnTo>
                    <a:pt x="960" y="561"/>
                  </a:lnTo>
                  <a:lnTo>
                    <a:pt x="970" y="561"/>
                  </a:lnTo>
                  <a:lnTo>
                    <a:pt x="979" y="561"/>
                  </a:lnTo>
                  <a:lnTo>
                    <a:pt x="991" y="561"/>
                  </a:lnTo>
                  <a:lnTo>
                    <a:pt x="1000" y="561"/>
                  </a:lnTo>
                  <a:lnTo>
                    <a:pt x="1011" y="561"/>
                  </a:lnTo>
                </a:path>
              </a:pathLst>
            </a:custGeom>
            <a:noFill/>
            <a:ln w="25400" cap="flat">
              <a:solidFill>
                <a:srgbClr xmlns:mc="http://schemas.openxmlformats.org/markup-compatibility/2006" xmlns:a14="http://schemas.microsoft.com/office/drawing/2010/main" val="C00000" mc:Ignorable="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Models</a:t>
            </a:r>
            <a:endParaRPr lang="en-GB" dirty="0"/>
          </a:p>
        </p:txBody>
      </p:sp>
      <p:grpSp>
        <p:nvGrpSpPr>
          <p:cNvPr id="3" name="Group 291"/>
          <p:cNvGrpSpPr/>
          <p:nvPr/>
        </p:nvGrpSpPr>
        <p:grpSpPr>
          <a:xfrm>
            <a:off x="3053502" y="5138876"/>
            <a:ext cx="2991037" cy="870025"/>
            <a:chOff x="3703487" y="6177064"/>
            <a:chExt cx="1812095" cy="5058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Rounded Rectangle 7"/>
            <p:cNvSpPr/>
            <p:nvPr/>
          </p:nvSpPr>
          <p:spPr>
            <a:xfrm>
              <a:off x="3703487" y="6177064"/>
              <a:ext cx="1812095" cy="50583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4482619" y="6266571"/>
              <a:ext cx="273743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4140028" y="6276298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810509" y="6286026"/>
              <a:ext cx="308541" cy="308513"/>
            </a:xfrm>
            <a:prstGeom prst="star5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5140857" y="6253601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4806874" y="6260086"/>
              <a:ext cx="273743" cy="308513"/>
            </a:xfrm>
            <a:prstGeom prst="star5">
              <a:avLst/>
            </a:prstGeom>
            <a:solidFill>
              <a:schemeClr val="accent3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2867393" y="4197088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0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3734292" y="4208964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741559" y="4206985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5772889" y="4181256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t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3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898704" y="3524979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&gt;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775499" y="3499249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&gt;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782922" y="3473519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&lt;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5802221" y="3471540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&lt;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27" name="AutoShape 19"/>
          <p:cNvCxnSpPr>
            <a:cxnSpLocks noChangeShapeType="1"/>
            <a:stCxn id="23" idx="0"/>
          </p:cNvCxnSpPr>
          <p:nvPr/>
        </p:nvCxnSpPr>
        <p:spPr bwMode="auto">
          <a:xfrm rot="5400000" flipH="1" flipV="1">
            <a:off x="3451272" y="2731166"/>
            <a:ext cx="419841" cy="11677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9" name="AutoShape 19"/>
          <p:cNvCxnSpPr>
            <a:cxnSpLocks noChangeShapeType="1"/>
            <a:stCxn id="24" idx="0"/>
          </p:cNvCxnSpPr>
          <p:nvPr/>
        </p:nvCxnSpPr>
        <p:spPr bwMode="auto">
          <a:xfrm rot="5400000" flipH="1" flipV="1">
            <a:off x="4009691" y="3201084"/>
            <a:ext cx="242568" cy="3537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2" name="AutoShape 19"/>
          <p:cNvCxnSpPr>
            <a:cxnSpLocks noChangeShapeType="1"/>
            <a:stCxn id="25" idx="0"/>
          </p:cNvCxnSpPr>
          <p:nvPr/>
        </p:nvCxnSpPr>
        <p:spPr bwMode="auto">
          <a:xfrm rot="16200000" flipV="1">
            <a:off x="4677811" y="3189813"/>
            <a:ext cx="216838" cy="35057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5" name="AutoShape 19"/>
          <p:cNvCxnSpPr>
            <a:cxnSpLocks noChangeShapeType="1"/>
            <a:stCxn id="26" idx="0"/>
          </p:cNvCxnSpPr>
          <p:nvPr/>
        </p:nvCxnSpPr>
        <p:spPr bwMode="auto">
          <a:xfrm rot="16200000" flipV="1">
            <a:off x="5146855" y="2637578"/>
            <a:ext cx="355361" cy="13125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1" name="AutoShape 19"/>
          <p:cNvCxnSpPr>
            <a:cxnSpLocks noChangeShapeType="1"/>
            <a:stCxn id="23" idx="2"/>
            <a:endCxn id="18" idx="0"/>
          </p:cNvCxnSpPr>
          <p:nvPr/>
        </p:nvCxnSpPr>
        <p:spPr bwMode="auto">
          <a:xfrm rot="16200000" flipH="1">
            <a:off x="2922044" y="4037424"/>
            <a:ext cx="314919" cy="4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4" name="AutoShape 19"/>
          <p:cNvCxnSpPr>
            <a:cxnSpLocks noChangeShapeType="1"/>
            <a:stCxn id="25" idx="2"/>
            <a:endCxn id="20" idx="0"/>
          </p:cNvCxnSpPr>
          <p:nvPr/>
        </p:nvCxnSpPr>
        <p:spPr bwMode="auto">
          <a:xfrm rot="5400000">
            <a:off x="4770557" y="4016025"/>
            <a:ext cx="376276" cy="564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5" name="AutoShape 19"/>
          <p:cNvCxnSpPr>
            <a:cxnSpLocks noChangeShapeType="1"/>
            <a:stCxn id="24" idx="2"/>
            <a:endCxn id="19" idx="0"/>
          </p:cNvCxnSpPr>
          <p:nvPr/>
        </p:nvCxnSpPr>
        <p:spPr bwMode="auto">
          <a:xfrm rot="5400000">
            <a:off x="3775088" y="4029957"/>
            <a:ext cx="352525" cy="54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AutoShape 19"/>
          <p:cNvCxnSpPr>
            <a:cxnSpLocks noChangeShapeType="1"/>
            <a:stCxn id="26" idx="2"/>
            <a:endCxn id="21" idx="0"/>
          </p:cNvCxnSpPr>
          <p:nvPr/>
        </p:nvCxnSpPr>
        <p:spPr bwMode="auto">
          <a:xfrm rot="16200000" flipH="1">
            <a:off x="5807746" y="4001799"/>
            <a:ext cx="352526" cy="63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3" name="Oval 16"/>
          <p:cNvSpPr>
            <a:spLocks noChangeArrowheads="1"/>
          </p:cNvSpPr>
          <p:nvPr/>
        </p:nvSpPr>
        <p:spPr bwMode="auto">
          <a:xfrm>
            <a:off x="4235033" y="1408387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46" name="AutoShape 19"/>
          <p:cNvCxnSpPr>
            <a:cxnSpLocks noChangeShapeType="1"/>
            <a:stCxn id="43" idx="0"/>
          </p:cNvCxnSpPr>
          <p:nvPr/>
        </p:nvCxnSpPr>
        <p:spPr bwMode="auto">
          <a:xfrm rot="5400000" flipH="1" flipV="1">
            <a:off x="4246280" y="1205320"/>
            <a:ext cx="40613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4397873" y="1231752"/>
            <a:ext cx="327496" cy="323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4219530" y="1212294"/>
            <a:ext cx="291832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16"/>
          <p:cNvSpPr>
            <a:spLocks noChangeArrowheads="1"/>
          </p:cNvSpPr>
          <p:nvPr/>
        </p:nvSpPr>
        <p:spPr bwMode="auto">
          <a:xfrm>
            <a:off x="4233054" y="2890824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q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51" name="AutoShape 19"/>
          <p:cNvCxnSpPr>
            <a:cxnSpLocks noChangeShapeType="1"/>
            <a:stCxn id="49" idx="0"/>
            <a:endCxn id="54" idx="2"/>
          </p:cNvCxnSpPr>
          <p:nvPr/>
        </p:nvCxnSpPr>
        <p:spPr bwMode="auto">
          <a:xfrm rot="5400000" flipH="1" flipV="1">
            <a:off x="4326557" y="2766879"/>
            <a:ext cx="244757" cy="313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AutoShape 19"/>
          <p:cNvCxnSpPr>
            <a:cxnSpLocks noChangeShapeType="1"/>
            <a:stCxn id="54" idx="0"/>
            <a:endCxn id="43" idx="4"/>
          </p:cNvCxnSpPr>
          <p:nvPr/>
        </p:nvCxnSpPr>
        <p:spPr bwMode="auto">
          <a:xfrm rot="16200000" flipV="1">
            <a:off x="4315670" y="1970693"/>
            <a:ext cx="268511" cy="115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4" name="Group 52"/>
          <p:cNvGrpSpPr/>
          <p:nvPr/>
        </p:nvGrpSpPr>
        <p:grpSpPr>
          <a:xfrm>
            <a:off x="4174958" y="2105526"/>
            <a:ext cx="541422" cy="540541"/>
            <a:chOff x="5690936" y="2382253"/>
            <a:chExt cx="673769" cy="660856"/>
          </a:xfrm>
        </p:grpSpPr>
        <p:sp>
          <p:nvSpPr>
            <p:cNvPr id="54" name="Rectangle 53"/>
            <p:cNvSpPr/>
            <p:nvPr/>
          </p:nvSpPr>
          <p:spPr>
            <a:xfrm>
              <a:off x="5702967" y="2382253"/>
              <a:ext cx="661738" cy="660856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 smtClean="0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>
              <a:off x="5690936" y="2466474"/>
              <a:ext cx="673769" cy="508501"/>
            </a:xfrm>
            <a:custGeom>
              <a:avLst/>
              <a:gdLst/>
              <a:ahLst/>
              <a:cxnLst>
                <a:cxn ang="0">
                  <a:pos x="9" y="559"/>
                </a:cxn>
                <a:cxn ang="0">
                  <a:pos x="30" y="557"/>
                </a:cxn>
                <a:cxn ang="0">
                  <a:pos x="49" y="552"/>
                </a:cxn>
                <a:cxn ang="0">
                  <a:pos x="70" y="547"/>
                </a:cxn>
                <a:cxn ang="0">
                  <a:pos x="91" y="540"/>
                </a:cxn>
                <a:cxn ang="0">
                  <a:pos x="110" y="531"/>
                </a:cxn>
                <a:cxn ang="0">
                  <a:pos x="131" y="519"/>
                </a:cxn>
                <a:cxn ang="0">
                  <a:pos x="152" y="503"/>
                </a:cxn>
                <a:cxn ang="0">
                  <a:pos x="170" y="485"/>
                </a:cxn>
                <a:cxn ang="0">
                  <a:pos x="191" y="459"/>
                </a:cxn>
                <a:cxn ang="0">
                  <a:pos x="212" y="429"/>
                </a:cxn>
                <a:cxn ang="0">
                  <a:pos x="231" y="396"/>
                </a:cxn>
                <a:cxn ang="0">
                  <a:pos x="252" y="356"/>
                </a:cxn>
                <a:cxn ang="0">
                  <a:pos x="273" y="312"/>
                </a:cxn>
                <a:cxn ang="0">
                  <a:pos x="291" y="265"/>
                </a:cxn>
                <a:cxn ang="0">
                  <a:pos x="312" y="219"/>
                </a:cxn>
                <a:cxn ang="0">
                  <a:pos x="333" y="170"/>
                </a:cxn>
                <a:cxn ang="0">
                  <a:pos x="352" y="126"/>
                </a:cxn>
                <a:cxn ang="0">
                  <a:pos x="373" y="84"/>
                </a:cxn>
                <a:cxn ang="0">
                  <a:pos x="394" y="49"/>
                </a:cxn>
                <a:cxn ang="0">
                  <a:pos x="413" y="23"/>
                </a:cxn>
                <a:cxn ang="0">
                  <a:pos x="434" y="7"/>
                </a:cxn>
                <a:cxn ang="0">
                  <a:pos x="455" y="0"/>
                </a:cxn>
                <a:cxn ang="0">
                  <a:pos x="473" y="7"/>
                </a:cxn>
                <a:cxn ang="0">
                  <a:pos x="494" y="23"/>
                </a:cxn>
                <a:cxn ang="0">
                  <a:pos x="515" y="49"/>
                </a:cxn>
                <a:cxn ang="0">
                  <a:pos x="536" y="84"/>
                </a:cxn>
                <a:cxn ang="0">
                  <a:pos x="555" y="126"/>
                </a:cxn>
                <a:cxn ang="0">
                  <a:pos x="576" y="170"/>
                </a:cxn>
                <a:cxn ang="0">
                  <a:pos x="597" y="219"/>
                </a:cxn>
                <a:cxn ang="0">
                  <a:pos x="615" y="265"/>
                </a:cxn>
                <a:cxn ang="0">
                  <a:pos x="636" y="312"/>
                </a:cxn>
                <a:cxn ang="0">
                  <a:pos x="657" y="356"/>
                </a:cxn>
                <a:cxn ang="0">
                  <a:pos x="676" y="396"/>
                </a:cxn>
                <a:cxn ang="0">
                  <a:pos x="697" y="429"/>
                </a:cxn>
                <a:cxn ang="0">
                  <a:pos x="718" y="459"/>
                </a:cxn>
                <a:cxn ang="0">
                  <a:pos x="737" y="485"/>
                </a:cxn>
                <a:cxn ang="0">
                  <a:pos x="757" y="503"/>
                </a:cxn>
                <a:cxn ang="0">
                  <a:pos x="778" y="519"/>
                </a:cxn>
                <a:cxn ang="0">
                  <a:pos x="797" y="531"/>
                </a:cxn>
                <a:cxn ang="0">
                  <a:pos x="818" y="540"/>
                </a:cxn>
                <a:cxn ang="0">
                  <a:pos x="839" y="547"/>
                </a:cxn>
                <a:cxn ang="0">
                  <a:pos x="858" y="552"/>
                </a:cxn>
                <a:cxn ang="0">
                  <a:pos x="879" y="557"/>
                </a:cxn>
                <a:cxn ang="0">
                  <a:pos x="900" y="559"/>
                </a:cxn>
                <a:cxn ang="0">
                  <a:pos x="918" y="559"/>
                </a:cxn>
                <a:cxn ang="0">
                  <a:pos x="939" y="561"/>
                </a:cxn>
                <a:cxn ang="0">
                  <a:pos x="960" y="561"/>
                </a:cxn>
                <a:cxn ang="0">
                  <a:pos x="979" y="561"/>
                </a:cxn>
                <a:cxn ang="0">
                  <a:pos x="1000" y="561"/>
                </a:cxn>
              </a:cxnLst>
              <a:rect l="0" t="0" r="r" b="b"/>
              <a:pathLst>
                <a:path w="1011" h="561">
                  <a:moveTo>
                    <a:pt x="0" y="559"/>
                  </a:moveTo>
                  <a:lnTo>
                    <a:pt x="9" y="559"/>
                  </a:lnTo>
                  <a:lnTo>
                    <a:pt x="19" y="557"/>
                  </a:lnTo>
                  <a:lnTo>
                    <a:pt x="30" y="557"/>
                  </a:lnTo>
                  <a:lnTo>
                    <a:pt x="40" y="554"/>
                  </a:lnTo>
                  <a:lnTo>
                    <a:pt x="49" y="552"/>
                  </a:lnTo>
                  <a:lnTo>
                    <a:pt x="61" y="550"/>
                  </a:lnTo>
                  <a:lnTo>
                    <a:pt x="70" y="547"/>
                  </a:lnTo>
                  <a:lnTo>
                    <a:pt x="79" y="545"/>
                  </a:lnTo>
                  <a:lnTo>
                    <a:pt x="91" y="540"/>
                  </a:lnTo>
                  <a:lnTo>
                    <a:pt x="100" y="536"/>
                  </a:lnTo>
                  <a:lnTo>
                    <a:pt x="110" y="531"/>
                  </a:lnTo>
                  <a:lnTo>
                    <a:pt x="121" y="526"/>
                  </a:lnTo>
                  <a:lnTo>
                    <a:pt x="131" y="519"/>
                  </a:lnTo>
                  <a:lnTo>
                    <a:pt x="140" y="512"/>
                  </a:lnTo>
                  <a:lnTo>
                    <a:pt x="152" y="503"/>
                  </a:lnTo>
                  <a:lnTo>
                    <a:pt x="161" y="494"/>
                  </a:lnTo>
                  <a:lnTo>
                    <a:pt x="170" y="485"/>
                  </a:lnTo>
                  <a:lnTo>
                    <a:pt x="182" y="473"/>
                  </a:lnTo>
                  <a:lnTo>
                    <a:pt x="191" y="459"/>
                  </a:lnTo>
                  <a:lnTo>
                    <a:pt x="201" y="445"/>
                  </a:lnTo>
                  <a:lnTo>
                    <a:pt x="212" y="429"/>
                  </a:lnTo>
                  <a:lnTo>
                    <a:pt x="222" y="412"/>
                  </a:lnTo>
                  <a:lnTo>
                    <a:pt x="231" y="396"/>
                  </a:lnTo>
                  <a:lnTo>
                    <a:pt x="242" y="375"/>
                  </a:lnTo>
                  <a:lnTo>
                    <a:pt x="252" y="356"/>
                  </a:lnTo>
                  <a:lnTo>
                    <a:pt x="261" y="335"/>
                  </a:lnTo>
                  <a:lnTo>
                    <a:pt x="273" y="312"/>
                  </a:lnTo>
                  <a:lnTo>
                    <a:pt x="282" y="289"/>
                  </a:lnTo>
                  <a:lnTo>
                    <a:pt x="291" y="265"/>
                  </a:lnTo>
                  <a:lnTo>
                    <a:pt x="303" y="242"/>
                  </a:lnTo>
                  <a:lnTo>
                    <a:pt x="312" y="219"/>
                  </a:lnTo>
                  <a:lnTo>
                    <a:pt x="322" y="193"/>
                  </a:lnTo>
                  <a:lnTo>
                    <a:pt x="333" y="170"/>
                  </a:lnTo>
                  <a:lnTo>
                    <a:pt x="343" y="147"/>
                  </a:lnTo>
                  <a:lnTo>
                    <a:pt x="352" y="126"/>
                  </a:lnTo>
                  <a:lnTo>
                    <a:pt x="364" y="105"/>
                  </a:lnTo>
                  <a:lnTo>
                    <a:pt x="373" y="84"/>
                  </a:lnTo>
                  <a:lnTo>
                    <a:pt x="382" y="65"/>
                  </a:lnTo>
                  <a:lnTo>
                    <a:pt x="394" y="49"/>
                  </a:lnTo>
                  <a:lnTo>
                    <a:pt x="403" y="35"/>
                  </a:lnTo>
                  <a:lnTo>
                    <a:pt x="413" y="23"/>
                  </a:lnTo>
                  <a:lnTo>
                    <a:pt x="424" y="14"/>
                  </a:lnTo>
                  <a:lnTo>
                    <a:pt x="434" y="7"/>
                  </a:lnTo>
                  <a:lnTo>
                    <a:pt x="443" y="2"/>
                  </a:lnTo>
                  <a:lnTo>
                    <a:pt x="455" y="0"/>
                  </a:lnTo>
                  <a:lnTo>
                    <a:pt x="464" y="2"/>
                  </a:lnTo>
                  <a:lnTo>
                    <a:pt x="473" y="7"/>
                  </a:lnTo>
                  <a:lnTo>
                    <a:pt x="485" y="14"/>
                  </a:lnTo>
                  <a:lnTo>
                    <a:pt x="494" y="23"/>
                  </a:lnTo>
                  <a:lnTo>
                    <a:pt x="506" y="35"/>
                  </a:lnTo>
                  <a:lnTo>
                    <a:pt x="515" y="49"/>
                  </a:lnTo>
                  <a:lnTo>
                    <a:pt x="524" y="65"/>
                  </a:lnTo>
                  <a:lnTo>
                    <a:pt x="536" y="84"/>
                  </a:lnTo>
                  <a:lnTo>
                    <a:pt x="545" y="105"/>
                  </a:lnTo>
                  <a:lnTo>
                    <a:pt x="555" y="126"/>
                  </a:lnTo>
                  <a:lnTo>
                    <a:pt x="566" y="147"/>
                  </a:lnTo>
                  <a:lnTo>
                    <a:pt x="576" y="170"/>
                  </a:lnTo>
                  <a:lnTo>
                    <a:pt x="585" y="193"/>
                  </a:lnTo>
                  <a:lnTo>
                    <a:pt x="597" y="219"/>
                  </a:lnTo>
                  <a:lnTo>
                    <a:pt x="606" y="242"/>
                  </a:lnTo>
                  <a:lnTo>
                    <a:pt x="615" y="265"/>
                  </a:lnTo>
                  <a:lnTo>
                    <a:pt x="627" y="289"/>
                  </a:lnTo>
                  <a:lnTo>
                    <a:pt x="636" y="312"/>
                  </a:lnTo>
                  <a:lnTo>
                    <a:pt x="646" y="335"/>
                  </a:lnTo>
                  <a:lnTo>
                    <a:pt x="657" y="356"/>
                  </a:lnTo>
                  <a:lnTo>
                    <a:pt x="667" y="375"/>
                  </a:lnTo>
                  <a:lnTo>
                    <a:pt x="676" y="396"/>
                  </a:lnTo>
                  <a:lnTo>
                    <a:pt x="688" y="412"/>
                  </a:lnTo>
                  <a:lnTo>
                    <a:pt x="697" y="429"/>
                  </a:lnTo>
                  <a:lnTo>
                    <a:pt x="706" y="445"/>
                  </a:lnTo>
                  <a:lnTo>
                    <a:pt x="718" y="459"/>
                  </a:lnTo>
                  <a:lnTo>
                    <a:pt x="727" y="473"/>
                  </a:lnTo>
                  <a:lnTo>
                    <a:pt x="737" y="485"/>
                  </a:lnTo>
                  <a:lnTo>
                    <a:pt x="748" y="494"/>
                  </a:lnTo>
                  <a:lnTo>
                    <a:pt x="757" y="503"/>
                  </a:lnTo>
                  <a:lnTo>
                    <a:pt x="767" y="512"/>
                  </a:lnTo>
                  <a:lnTo>
                    <a:pt x="778" y="519"/>
                  </a:lnTo>
                  <a:lnTo>
                    <a:pt x="788" y="526"/>
                  </a:lnTo>
                  <a:lnTo>
                    <a:pt x="797" y="531"/>
                  </a:lnTo>
                  <a:lnTo>
                    <a:pt x="809" y="536"/>
                  </a:lnTo>
                  <a:lnTo>
                    <a:pt x="818" y="540"/>
                  </a:lnTo>
                  <a:lnTo>
                    <a:pt x="827" y="545"/>
                  </a:lnTo>
                  <a:lnTo>
                    <a:pt x="839" y="547"/>
                  </a:lnTo>
                  <a:lnTo>
                    <a:pt x="848" y="550"/>
                  </a:lnTo>
                  <a:lnTo>
                    <a:pt x="858" y="552"/>
                  </a:lnTo>
                  <a:lnTo>
                    <a:pt x="869" y="554"/>
                  </a:lnTo>
                  <a:lnTo>
                    <a:pt x="879" y="557"/>
                  </a:lnTo>
                  <a:lnTo>
                    <a:pt x="888" y="557"/>
                  </a:lnTo>
                  <a:lnTo>
                    <a:pt x="900" y="559"/>
                  </a:lnTo>
                  <a:lnTo>
                    <a:pt x="909" y="559"/>
                  </a:lnTo>
                  <a:lnTo>
                    <a:pt x="918" y="559"/>
                  </a:lnTo>
                  <a:lnTo>
                    <a:pt x="930" y="561"/>
                  </a:lnTo>
                  <a:lnTo>
                    <a:pt x="939" y="561"/>
                  </a:lnTo>
                  <a:lnTo>
                    <a:pt x="949" y="561"/>
                  </a:lnTo>
                  <a:lnTo>
                    <a:pt x="960" y="561"/>
                  </a:lnTo>
                  <a:lnTo>
                    <a:pt x="970" y="561"/>
                  </a:lnTo>
                  <a:lnTo>
                    <a:pt x="979" y="561"/>
                  </a:lnTo>
                  <a:lnTo>
                    <a:pt x="991" y="561"/>
                  </a:lnTo>
                  <a:lnTo>
                    <a:pt x="1000" y="561"/>
                  </a:lnTo>
                  <a:lnTo>
                    <a:pt x="1011" y="561"/>
                  </a:lnTo>
                </a:path>
              </a:pathLst>
            </a:custGeom>
            <a:noFill/>
            <a:ln w="25400" cap="flat">
              <a:solidFill>
                <a:srgbClr xmlns:mc="http://schemas.openxmlformats.org/markup-compatibility/2006" xmlns:a14="http://schemas.microsoft.com/office/drawing/2010/main" val="C00000" mc:Ignorable="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Models</a:t>
            </a:r>
            <a:endParaRPr lang="en-GB" dirty="0"/>
          </a:p>
        </p:txBody>
      </p:sp>
      <p:sp>
        <p:nvSpPr>
          <p:cNvPr id="3" name="Oval 16"/>
          <p:cNvSpPr>
            <a:spLocks noChangeArrowheads="1"/>
          </p:cNvSpPr>
          <p:nvPr/>
        </p:nvSpPr>
        <p:spPr bwMode="auto">
          <a:xfrm>
            <a:off x="4235033" y="1408387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4" name="AutoShape 19"/>
          <p:cNvCxnSpPr>
            <a:cxnSpLocks noChangeShapeType="1"/>
            <a:stCxn id="3" idx="0"/>
          </p:cNvCxnSpPr>
          <p:nvPr/>
        </p:nvCxnSpPr>
        <p:spPr bwMode="auto">
          <a:xfrm rot="5400000" flipH="1" flipV="1">
            <a:off x="4246280" y="1205320"/>
            <a:ext cx="406134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" name="Straight Arrow Connector 4"/>
          <p:cNvCxnSpPr/>
          <p:nvPr/>
        </p:nvCxnSpPr>
        <p:spPr>
          <a:xfrm rot="5400000" flipH="1" flipV="1">
            <a:off x="4397873" y="1231752"/>
            <a:ext cx="327496" cy="323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219530" y="1212294"/>
            <a:ext cx="291832" cy="1588"/>
          </a:xfrm>
          <a:prstGeom prst="straightConnector1">
            <a:avLst/>
          </a:prstGeom>
          <a:ln w="25400">
            <a:solidFill>
              <a:srgbClr xmlns:mc="http://schemas.openxmlformats.org/markup-compatibility/2006" xmlns:a14="http://schemas.microsoft.com/office/drawing/2010/main" val="FF0000" mc:Ignorable="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4254472" y="3621977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&gt;0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15" name="Picture 2" descr="http://www.truthtechpolygraph.com/assets/images/mouse_clic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6724" y="4288149"/>
            <a:ext cx="1960416" cy="1960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cxnSp>
        <p:nvCxnSpPr>
          <p:cNvPr id="16" name="AutoShape 19"/>
          <p:cNvCxnSpPr>
            <a:cxnSpLocks noChangeShapeType="1"/>
          </p:cNvCxnSpPr>
          <p:nvPr/>
        </p:nvCxnSpPr>
        <p:spPr bwMode="auto">
          <a:xfrm rot="5400000" flipH="1" flipV="1">
            <a:off x="4270191" y="3465777"/>
            <a:ext cx="326991" cy="5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233054" y="2890824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q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21" name="AutoShape 19"/>
          <p:cNvCxnSpPr>
            <a:cxnSpLocks noChangeShapeType="1"/>
            <a:stCxn id="20" idx="0"/>
            <a:endCxn id="22" idx="2"/>
          </p:cNvCxnSpPr>
          <p:nvPr/>
        </p:nvCxnSpPr>
        <p:spPr bwMode="auto">
          <a:xfrm rot="5400000" flipH="1" flipV="1">
            <a:off x="4326557" y="2766879"/>
            <a:ext cx="244757" cy="313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1" name="AutoShape 19"/>
          <p:cNvCxnSpPr>
            <a:cxnSpLocks noChangeShapeType="1"/>
            <a:stCxn id="22" idx="0"/>
            <a:endCxn id="3" idx="4"/>
          </p:cNvCxnSpPr>
          <p:nvPr/>
        </p:nvCxnSpPr>
        <p:spPr bwMode="auto">
          <a:xfrm rot="16200000" flipV="1">
            <a:off x="4315670" y="1970693"/>
            <a:ext cx="268511" cy="115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8" name="Group 23"/>
          <p:cNvGrpSpPr/>
          <p:nvPr/>
        </p:nvGrpSpPr>
        <p:grpSpPr>
          <a:xfrm>
            <a:off x="4174958" y="2105526"/>
            <a:ext cx="541422" cy="540541"/>
            <a:chOff x="5690936" y="2382253"/>
            <a:chExt cx="673769" cy="660856"/>
          </a:xfrm>
        </p:grpSpPr>
        <p:sp>
          <p:nvSpPr>
            <p:cNvPr id="22" name="Rectangle 21"/>
            <p:cNvSpPr/>
            <p:nvPr/>
          </p:nvSpPr>
          <p:spPr>
            <a:xfrm>
              <a:off x="5702967" y="2382253"/>
              <a:ext cx="661738" cy="660856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 smtClean="0"/>
            </a:p>
          </p:txBody>
        </p:sp>
        <p:sp>
          <p:nvSpPr>
            <p:cNvPr id="23" name="Freeform 39"/>
            <p:cNvSpPr>
              <a:spLocks/>
            </p:cNvSpPr>
            <p:nvPr/>
          </p:nvSpPr>
          <p:spPr bwMode="auto">
            <a:xfrm>
              <a:off x="5690936" y="2466474"/>
              <a:ext cx="673769" cy="508501"/>
            </a:xfrm>
            <a:custGeom>
              <a:avLst/>
              <a:gdLst/>
              <a:ahLst/>
              <a:cxnLst>
                <a:cxn ang="0">
                  <a:pos x="9" y="559"/>
                </a:cxn>
                <a:cxn ang="0">
                  <a:pos x="30" y="557"/>
                </a:cxn>
                <a:cxn ang="0">
                  <a:pos x="49" y="552"/>
                </a:cxn>
                <a:cxn ang="0">
                  <a:pos x="70" y="547"/>
                </a:cxn>
                <a:cxn ang="0">
                  <a:pos x="91" y="540"/>
                </a:cxn>
                <a:cxn ang="0">
                  <a:pos x="110" y="531"/>
                </a:cxn>
                <a:cxn ang="0">
                  <a:pos x="131" y="519"/>
                </a:cxn>
                <a:cxn ang="0">
                  <a:pos x="152" y="503"/>
                </a:cxn>
                <a:cxn ang="0">
                  <a:pos x="170" y="485"/>
                </a:cxn>
                <a:cxn ang="0">
                  <a:pos x="191" y="459"/>
                </a:cxn>
                <a:cxn ang="0">
                  <a:pos x="212" y="429"/>
                </a:cxn>
                <a:cxn ang="0">
                  <a:pos x="231" y="396"/>
                </a:cxn>
                <a:cxn ang="0">
                  <a:pos x="252" y="356"/>
                </a:cxn>
                <a:cxn ang="0">
                  <a:pos x="273" y="312"/>
                </a:cxn>
                <a:cxn ang="0">
                  <a:pos x="291" y="265"/>
                </a:cxn>
                <a:cxn ang="0">
                  <a:pos x="312" y="219"/>
                </a:cxn>
                <a:cxn ang="0">
                  <a:pos x="333" y="170"/>
                </a:cxn>
                <a:cxn ang="0">
                  <a:pos x="352" y="126"/>
                </a:cxn>
                <a:cxn ang="0">
                  <a:pos x="373" y="84"/>
                </a:cxn>
                <a:cxn ang="0">
                  <a:pos x="394" y="49"/>
                </a:cxn>
                <a:cxn ang="0">
                  <a:pos x="413" y="23"/>
                </a:cxn>
                <a:cxn ang="0">
                  <a:pos x="434" y="7"/>
                </a:cxn>
                <a:cxn ang="0">
                  <a:pos x="455" y="0"/>
                </a:cxn>
                <a:cxn ang="0">
                  <a:pos x="473" y="7"/>
                </a:cxn>
                <a:cxn ang="0">
                  <a:pos x="494" y="23"/>
                </a:cxn>
                <a:cxn ang="0">
                  <a:pos x="515" y="49"/>
                </a:cxn>
                <a:cxn ang="0">
                  <a:pos x="536" y="84"/>
                </a:cxn>
                <a:cxn ang="0">
                  <a:pos x="555" y="126"/>
                </a:cxn>
                <a:cxn ang="0">
                  <a:pos x="576" y="170"/>
                </a:cxn>
                <a:cxn ang="0">
                  <a:pos x="597" y="219"/>
                </a:cxn>
                <a:cxn ang="0">
                  <a:pos x="615" y="265"/>
                </a:cxn>
                <a:cxn ang="0">
                  <a:pos x="636" y="312"/>
                </a:cxn>
                <a:cxn ang="0">
                  <a:pos x="657" y="356"/>
                </a:cxn>
                <a:cxn ang="0">
                  <a:pos x="676" y="396"/>
                </a:cxn>
                <a:cxn ang="0">
                  <a:pos x="697" y="429"/>
                </a:cxn>
                <a:cxn ang="0">
                  <a:pos x="718" y="459"/>
                </a:cxn>
                <a:cxn ang="0">
                  <a:pos x="737" y="485"/>
                </a:cxn>
                <a:cxn ang="0">
                  <a:pos x="757" y="503"/>
                </a:cxn>
                <a:cxn ang="0">
                  <a:pos x="778" y="519"/>
                </a:cxn>
                <a:cxn ang="0">
                  <a:pos x="797" y="531"/>
                </a:cxn>
                <a:cxn ang="0">
                  <a:pos x="818" y="540"/>
                </a:cxn>
                <a:cxn ang="0">
                  <a:pos x="839" y="547"/>
                </a:cxn>
                <a:cxn ang="0">
                  <a:pos x="858" y="552"/>
                </a:cxn>
                <a:cxn ang="0">
                  <a:pos x="879" y="557"/>
                </a:cxn>
                <a:cxn ang="0">
                  <a:pos x="900" y="559"/>
                </a:cxn>
                <a:cxn ang="0">
                  <a:pos x="918" y="559"/>
                </a:cxn>
                <a:cxn ang="0">
                  <a:pos x="939" y="561"/>
                </a:cxn>
                <a:cxn ang="0">
                  <a:pos x="960" y="561"/>
                </a:cxn>
                <a:cxn ang="0">
                  <a:pos x="979" y="561"/>
                </a:cxn>
                <a:cxn ang="0">
                  <a:pos x="1000" y="561"/>
                </a:cxn>
              </a:cxnLst>
              <a:rect l="0" t="0" r="r" b="b"/>
              <a:pathLst>
                <a:path w="1011" h="561">
                  <a:moveTo>
                    <a:pt x="0" y="559"/>
                  </a:moveTo>
                  <a:lnTo>
                    <a:pt x="9" y="559"/>
                  </a:lnTo>
                  <a:lnTo>
                    <a:pt x="19" y="557"/>
                  </a:lnTo>
                  <a:lnTo>
                    <a:pt x="30" y="557"/>
                  </a:lnTo>
                  <a:lnTo>
                    <a:pt x="40" y="554"/>
                  </a:lnTo>
                  <a:lnTo>
                    <a:pt x="49" y="552"/>
                  </a:lnTo>
                  <a:lnTo>
                    <a:pt x="61" y="550"/>
                  </a:lnTo>
                  <a:lnTo>
                    <a:pt x="70" y="547"/>
                  </a:lnTo>
                  <a:lnTo>
                    <a:pt x="79" y="545"/>
                  </a:lnTo>
                  <a:lnTo>
                    <a:pt x="91" y="540"/>
                  </a:lnTo>
                  <a:lnTo>
                    <a:pt x="100" y="536"/>
                  </a:lnTo>
                  <a:lnTo>
                    <a:pt x="110" y="531"/>
                  </a:lnTo>
                  <a:lnTo>
                    <a:pt x="121" y="526"/>
                  </a:lnTo>
                  <a:lnTo>
                    <a:pt x="131" y="519"/>
                  </a:lnTo>
                  <a:lnTo>
                    <a:pt x="140" y="512"/>
                  </a:lnTo>
                  <a:lnTo>
                    <a:pt x="152" y="503"/>
                  </a:lnTo>
                  <a:lnTo>
                    <a:pt x="161" y="494"/>
                  </a:lnTo>
                  <a:lnTo>
                    <a:pt x="170" y="485"/>
                  </a:lnTo>
                  <a:lnTo>
                    <a:pt x="182" y="473"/>
                  </a:lnTo>
                  <a:lnTo>
                    <a:pt x="191" y="459"/>
                  </a:lnTo>
                  <a:lnTo>
                    <a:pt x="201" y="445"/>
                  </a:lnTo>
                  <a:lnTo>
                    <a:pt x="212" y="429"/>
                  </a:lnTo>
                  <a:lnTo>
                    <a:pt x="222" y="412"/>
                  </a:lnTo>
                  <a:lnTo>
                    <a:pt x="231" y="396"/>
                  </a:lnTo>
                  <a:lnTo>
                    <a:pt x="242" y="375"/>
                  </a:lnTo>
                  <a:lnTo>
                    <a:pt x="252" y="356"/>
                  </a:lnTo>
                  <a:lnTo>
                    <a:pt x="261" y="335"/>
                  </a:lnTo>
                  <a:lnTo>
                    <a:pt x="273" y="312"/>
                  </a:lnTo>
                  <a:lnTo>
                    <a:pt x="282" y="289"/>
                  </a:lnTo>
                  <a:lnTo>
                    <a:pt x="291" y="265"/>
                  </a:lnTo>
                  <a:lnTo>
                    <a:pt x="303" y="242"/>
                  </a:lnTo>
                  <a:lnTo>
                    <a:pt x="312" y="219"/>
                  </a:lnTo>
                  <a:lnTo>
                    <a:pt x="322" y="193"/>
                  </a:lnTo>
                  <a:lnTo>
                    <a:pt x="333" y="170"/>
                  </a:lnTo>
                  <a:lnTo>
                    <a:pt x="343" y="147"/>
                  </a:lnTo>
                  <a:lnTo>
                    <a:pt x="352" y="126"/>
                  </a:lnTo>
                  <a:lnTo>
                    <a:pt x="364" y="105"/>
                  </a:lnTo>
                  <a:lnTo>
                    <a:pt x="373" y="84"/>
                  </a:lnTo>
                  <a:lnTo>
                    <a:pt x="382" y="65"/>
                  </a:lnTo>
                  <a:lnTo>
                    <a:pt x="394" y="49"/>
                  </a:lnTo>
                  <a:lnTo>
                    <a:pt x="403" y="35"/>
                  </a:lnTo>
                  <a:lnTo>
                    <a:pt x="413" y="23"/>
                  </a:lnTo>
                  <a:lnTo>
                    <a:pt x="424" y="14"/>
                  </a:lnTo>
                  <a:lnTo>
                    <a:pt x="434" y="7"/>
                  </a:lnTo>
                  <a:lnTo>
                    <a:pt x="443" y="2"/>
                  </a:lnTo>
                  <a:lnTo>
                    <a:pt x="455" y="0"/>
                  </a:lnTo>
                  <a:lnTo>
                    <a:pt x="464" y="2"/>
                  </a:lnTo>
                  <a:lnTo>
                    <a:pt x="473" y="7"/>
                  </a:lnTo>
                  <a:lnTo>
                    <a:pt x="485" y="14"/>
                  </a:lnTo>
                  <a:lnTo>
                    <a:pt x="494" y="23"/>
                  </a:lnTo>
                  <a:lnTo>
                    <a:pt x="506" y="35"/>
                  </a:lnTo>
                  <a:lnTo>
                    <a:pt x="515" y="49"/>
                  </a:lnTo>
                  <a:lnTo>
                    <a:pt x="524" y="65"/>
                  </a:lnTo>
                  <a:lnTo>
                    <a:pt x="536" y="84"/>
                  </a:lnTo>
                  <a:lnTo>
                    <a:pt x="545" y="105"/>
                  </a:lnTo>
                  <a:lnTo>
                    <a:pt x="555" y="126"/>
                  </a:lnTo>
                  <a:lnTo>
                    <a:pt x="566" y="147"/>
                  </a:lnTo>
                  <a:lnTo>
                    <a:pt x="576" y="170"/>
                  </a:lnTo>
                  <a:lnTo>
                    <a:pt x="585" y="193"/>
                  </a:lnTo>
                  <a:lnTo>
                    <a:pt x="597" y="219"/>
                  </a:lnTo>
                  <a:lnTo>
                    <a:pt x="606" y="242"/>
                  </a:lnTo>
                  <a:lnTo>
                    <a:pt x="615" y="265"/>
                  </a:lnTo>
                  <a:lnTo>
                    <a:pt x="627" y="289"/>
                  </a:lnTo>
                  <a:lnTo>
                    <a:pt x="636" y="312"/>
                  </a:lnTo>
                  <a:lnTo>
                    <a:pt x="646" y="335"/>
                  </a:lnTo>
                  <a:lnTo>
                    <a:pt x="657" y="356"/>
                  </a:lnTo>
                  <a:lnTo>
                    <a:pt x="667" y="375"/>
                  </a:lnTo>
                  <a:lnTo>
                    <a:pt x="676" y="396"/>
                  </a:lnTo>
                  <a:lnTo>
                    <a:pt x="688" y="412"/>
                  </a:lnTo>
                  <a:lnTo>
                    <a:pt x="697" y="429"/>
                  </a:lnTo>
                  <a:lnTo>
                    <a:pt x="706" y="445"/>
                  </a:lnTo>
                  <a:lnTo>
                    <a:pt x="718" y="459"/>
                  </a:lnTo>
                  <a:lnTo>
                    <a:pt x="727" y="473"/>
                  </a:lnTo>
                  <a:lnTo>
                    <a:pt x="737" y="485"/>
                  </a:lnTo>
                  <a:lnTo>
                    <a:pt x="748" y="494"/>
                  </a:lnTo>
                  <a:lnTo>
                    <a:pt x="757" y="503"/>
                  </a:lnTo>
                  <a:lnTo>
                    <a:pt x="767" y="512"/>
                  </a:lnTo>
                  <a:lnTo>
                    <a:pt x="778" y="519"/>
                  </a:lnTo>
                  <a:lnTo>
                    <a:pt x="788" y="526"/>
                  </a:lnTo>
                  <a:lnTo>
                    <a:pt x="797" y="531"/>
                  </a:lnTo>
                  <a:lnTo>
                    <a:pt x="809" y="536"/>
                  </a:lnTo>
                  <a:lnTo>
                    <a:pt x="818" y="540"/>
                  </a:lnTo>
                  <a:lnTo>
                    <a:pt x="827" y="545"/>
                  </a:lnTo>
                  <a:lnTo>
                    <a:pt x="839" y="547"/>
                  </a:lnTo>
                  <a:lnTo>
                    <a:pt x="848" y="550"/>
                  </a:lnTo>
                  <a:lnTo>
                    <a:pt x="858" y="552"/>
                  </a:lnTo>
                  <a:lnTo>
                    <a:pt x="869" y="554"/>
                  </a:lnTo>
                  <a:lnTo>
                    <a:pt x="879" y="557"/>
                  </a:lnTo>
                  <a:lnTo>
                    <a:pt x="888" y="557"/>
                  </a:lnTo>
                  <a:lnTo>
                    <a:pt x="900" y="559"/>
                  </a:lnTo>
                  <a:lnTo>
                    <a:pt x="909" y="559"/>
                  </a:lnTo>
                  <a:lnTo>
                    <a:pt x="918" y="559"/>
                  </a:lnTo>
                  <a:lnTo>
                    <a:pt x="930" y="561"/>
                  </a:lnTo>
                  <a:lnTo>
                    <a:pt x="939" y="561"/>
                  </a:lnTo>
                  <a:lnTo>
                    <a:pt x="949" y="561"/>
                  </a:lnTo>
                  <a:lnTo>
                    <a:pt x="960" y="561"/>
                  </a:lnTo>
                  <a:lnTo>
                    <a:pt x="970" y="561"/>
                  </a:lnTo>
                  <a:lnTo>
                    <a:pt x="979" y="561"/>
                  </a:lnTo>
                  <a:lnTo>
                    <a:pt x="991" y="561"/>
                  </a:lnTo>
                  <a:lnTo>
                    <a:pt x="1000" y="561"/>
                  </a:lnTo>
                  <a:lnTo>
                    <a:pt x="1011" y="561"/>
                  </a:lnTo>
                </a:path>
              </a:pathLst>
            </a:custGeom>
            <a:noFill/>
            <a:ln w="25400" cap="flat">
              <a:solidFill>
                <a:srgbClr xmlns:mc="http://schemas.openxmlformats.org/markup-compatibility/2006" xmlns:a14="http://schemas.microsoft.com/office/drawing/2010/main" val="C00000" mc:Ignorable="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14675" y="2667001"/>
            <a:ext cx="2447925" cy="776278"/>
          </a:xfrm>
        </p:spPr>
        <p:txBody>
          <a:bodyPr/>
          <a:lstStyle/>
          <a:p>
            <a:pPr algn="l"/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accuracy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 and Accuracy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7519702"/>
              </p:ext>
            </p:extLst>
          </p:nvPr>
        </p:nvGraphicFramePr>
        <p:xfrm>
          <a:off x="1021404" y="1396999"/>
          <a:ext cx="7392680" cy="457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MovieLens</a:t>
            </a:r>
            <a:r>
              <a:rPr lang="en-GB" dirty="0" smtClean="0"/>
              <a:t> – 1,000,000 ratings 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90525" y="2178050"/>
          <a:ext cx="3048000" cy="4348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15240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User Job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Other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Lawyer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Academic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Programmer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Artist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Retired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Admin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Sales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Student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Scientist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Customer</a:t>
                      </a:r>
                      <a:r>
                        <a:rPr lang="en-GB" baseline="0" dirty="0" smtClean="0"/>
                        <a:t> Service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Self-Employed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Health</a:t>
                      </a:r>
                      <a:r>
                        <a:rPr lang="en-GB" baseline="0" dirty="0" smtClean="0"/>
                        <a:t> Care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Technician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Managerial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Craftsman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Farmer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Unemployed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Homemaker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Writer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90925" y="2187575"/>
          <a:ext cx="1524000" cy="2961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User Age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&lt;18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18-25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25-34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35-44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45-49</a:t>
                      </a:r>
                      <a:endParaRPr lang="en-GB" dirty="0"/>
                    </a:p>
                  </a:txBody>
                  <a:tcPr/>
                </a:tc>
              </a:tr>
              <a:tr h="349885">
                <a:tc>
                  <a:txBody>
                    <a:bodyPr/>
                    <a:lstStyle/>
                    <a:p>
                      <a:r>
                        <a:rPr lang="en-GB" dirty="0" smtClean="0"/>
                        <a:t>50-55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&gt;55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90925" y="5426075"/>
          <a:ext cx="15240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User Gender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Male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Female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34050" y="2197100"/>
          <a:ext cx="3048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Movie</a:t>
                      </a:r>
                      <a:r>
                        <a:rPr lang="en-GB" baseline="0" dirty="0" smtClean="0"/>
                        <a:t> Genre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Horror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Adventure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Musical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Animation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Mystery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Children’s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Romance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Comedy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Thriller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Crime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Sci-Fi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Documentary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War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Drama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Western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Fantasy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Film Noir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33525" y="1114425"/>
            <a:ext cx="232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xmlns:mc="http://schemas.openxmlformats.org/markup-compatibility/2006" xmlns:a14="http://schemas.microsoft.com/office/drawing/2010/main" val="3366CC" mc:Ignorable=""/>
                </a:solidFill>
                <a:latin typeface="+mj-lt"/>
              </a:rPr>
              <a:t>6,040 users</a:t>
            </a:r>
            <a:endParaRPr lang="en-GB" sz="3600" dirty="0">
              <a:solidFill>
                <a:srgbClr xmlns:mc="http://schemas.openxmlformats.org/markup-compatibility/2006" xmlns:a14="http://schemas.microsoft.com/office/drawing/2010/main" val="3366CC" mc:Ignorable="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79737" y="1085850"/>
            <a:ext cx="2675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+mj-lt"/>
              </a:rPr>
              <a:t>3,900 movies</a:t>
            </a:r>
            <a:endParaRPr lang="en-GB" sz="3600" dirty="0">
              <a:solidFill>
                <a:srgbClr xmlns:mc="http://schemas.openxmlformats.org/markup-compatibility/2006" xmlns:a14="http://schemas.microsoft.com/office/drawing/2010/main" val="C00000" mc:Ignorable=""/>
              </a:solidFill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00050" y="1720850"/>
          <a:ext cx="4714875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1487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User</a:t>
                      </a:r>
                      <a:r>
                        <a:rPr lang="en-GB" baseline="0" dirty="0" smtClean="0"/>
                        <a:t> ID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734050" y="1720850"/>
          <a:ext cx="304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Movie</a:t>
                      </a:r>
                      <a:r>
                        <a:rPr lang="en-GB" baseline="0" dirty="0" smtClean="0"/>
                        <a:t> ID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333375"/>
            <a:ext cx="8753476" cy="508000"/>
          </a:xfrm>
        </p:spPr>
        <p:txBody>
          <a:bodyPr/>
          <a:lstStyle/>
          <a:p>
            <a:r>
              <a:rPr lang="en-GB" dirty="0" err="1" smtClean="0"/>
              <a:t>MovieLens</a:t>
            </a:r>
            <a:r>
              <a:rPr lang="en-GB" dirty="0" smtClean="0"/>
              <a:t> with Thresholds Model</a:t>
            </a:r>
            <a:endParaRPr lang="en-GB" dirty="0"/>
          </a:p>
        </p:txBody>
      </p:sp>
      <p:pic>
        <p:nvPicPr>
          <p:cNvPr id="3" name="Picture 2" descr="movielens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7325" y="1365891"/>
            <a:ext cx="6131130" cy="53053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4050" y="1028700"/>
            <a:ext cx="5367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+mn-lt"/>
              </a:rPr>
              <a:t>(ADF), Training Time= 1 Minute</a:t>
            </a:r>
            <a:endParaRPr lang="en-GB" sz="32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255827" y="3578415"/>
            <a:ext cx="252049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Mean Absolute Error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MovieLens</a:t>
            </a:r>
            <a:r>
              <a:rPr lang="en-GB" dirty="0" smtClean="0"/>
              <a:t> Error with Thresholds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5438"/>
          <a:stretch>
            <a:fillRect/>
          </a:stretch>
        </p:blipFill>
        <p:spPr bwMode="auto">
          <a:xfrm>
            <a:off x="1289640" y="1209675"/>
            <a:ext cx="6625635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 rot="16200000">
            <a:off x="117604" y="3397661"/>
            <a:ext cx="252049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Mean Absolute Error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9225" y="2695576"/>
            <a:ext cx="6515100" cy="776278"/>
          </a:xfrm>
        </p:spPr>
        <p:txBody>
          <a:bodyPr/>
          <a:lstStyle/>
          <a:p>
            <a:pPr algn="l"/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Recommendation Speed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 Speed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Goal:</a:t>
            </a:r>
            <a:r>
              <a:rPr lang="en-GB" dirty="0" smtClean="0"/>
              <a:t>  </a:t>
            </a:r>
            <a:br>
              <a:rPr lang="en-GB" dirty="0" smtClean="0"/>
            </a:br>
            <a:r>
              <a:rPr lang="en-GB" dirty="0" smtClean="0"/>
              <a:t>find N items with highest predicted rating.</a:t>
            </a:r>
          </a:p>
          <a:p>
            <a:r>
              <a:rPr lang="en-GB" b="1" dirty="0" smtClean="0"/>
              <a:t>Challenge: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potentially have to consider all items.</a:t>
            </a:r>
          </a:p>
          <a:p>
            <a:r>
              <a:rPr lang="en-GB" dirty="0" smtClean="0"/>
              <a:t>Two approaches to make this faster:</a:t>
            </a:r>
          </a:p>
          <a:p>
            <a:pPr lvl="1"/>
            <a:r>
              <a:rPr lang="en-GB" b="0" dirty="0" smtClean="0"/>
              <a:t>Locality Sensitive Hashing</a:t>
            </a:r>
          </a:p>
          <a:p>
            <a:pPr lvl="1"/>
            <a:r>
              <a:rPr lang="en-GB" b="0" dirty="0" smtClean="0"/>
              <a:t>KD Trees</a:t>
            </a:r>
          </a:p>
          <a:p>
            <a:r>
              <a:rPr lang="en-GB" dirty="0" smtClean="0"/>
              <a:t>Locality Sensitive Hash:</a:t>
            </a:r>
          </a:p>
          <a:p>
            <a:endParaRPr lang="en-GB" dirty="0" smtClean="0"/>
          </a:p>
        </p:txBody>
      </p:sp>
      <p:pic>
        <p:nvPicPr>
          <p:cNvPr id="4" name="Content Placeholder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2786558" y="5428563"/>
            <a:ext cx="3390907" cy="25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 l="497" t="714" r="892" b="932"/>
          <a:stretch>
            <a:fillRect/>
          </a:stretch>
        </p:blipFill>
        <p:spPr bwMode="auto">
          <a:xfrm>
            <a:off x="1988288" y="1087838"/>
            <a:ext cx="5018567" cy="453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Random Projection Hashing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1733107" y="925033"/>
            <a:ext cx="5475767" cy="4986669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328004" y="5858541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0</a:t>
            </a:r>
            <a:endParaRPr lang="en-GB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0633" y="5851449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1</a:t>
            </a:r>
            <a:endParaRPr lang="en-GB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4309729" y="5851450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0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834273" y="5844367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0</a:t>
            </a:r>
            <a:endParaRPr lang="en-GB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5273775" y="5847905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1</a:t>
            </a:r>
            <a:endParaRPr lang="en-GB" sz="4000" dirty="0"/>
          </a:p>
        </p:txBody>
      </p:sp>
      <p:sp>
        <p:nvSpPr>
          <p:cNvPr id="18" name="Oval 17"/>
          <p:cNvSpPr/>
          <p:nvPr/>
        </p:nvSpPr>
        <p:spPr>
          <a:xfrm>
            <a:off x="5273749" y="1669311"/>
            <a:ext cx="127591" cy="116958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0000" mc:Ignorable="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GB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 rot="13459065">
            <a:off x="1408807" y="3131661"/>
            <a:ext cx="6398827" cy="329609"/>
          </a:xfrm>
          <a:prstGeom prst="rect">
            <a:avLst/>
          </a:prstGeom>
          <a:gradFill>
            <a:gsLst>
              <a:gs pos="99000">
                <a:schemeClr val="bg1">
                  <a:lumMod val="95000"/>
                  <a:alpha val="0"/>
                </a:schemeClr>
              </a:gs>
              <a:gs pos="0">
                <a:srgbClr xmlns:mc="http://schemas.openxmlformats.org/markup-compatibility/2006" xmlns:a14="http://schemas.microsoft.com/office/drawing/2010/main" val="262626" mc:Ignorable="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 rot="15449704">
            <a:off x="2281327" y="3180161"/>
            <a:ext cx="4673004" cy="329609"/>
          </a:xfrm>
          <a:prstGeom prst="rect">
            <a:avLst/>
          </a:prstGeom>
          <a:gradFill>
            <a:gsLst>
              <a:gs pos="99000">
                <a:schemeClr val="bg1">
                  <a:lumMod val="95000"/>
                  <a:alpha val="0"/>
                </a:schemeClr>
              </a:gs>
              <a:gs pos="0">
                <a:srgbClr xmlns:mc="http://schemas.openxmlformats.org/markup-compatibility/2006" xmlns:a14="http://schemas.microsoft.com/office/drawing/2010/main" val="262626" mc:Ignorable="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 rot="18998921">
            <a:off x="1475964" y="3229211"/>
            <a:ext cx="6443806" cy="329609"/>
          </a:xfrm>
          <a:prstGeom prst="rect">
            <a:avLst/>
          </a:prstGeom>
          <a:gradFill>
            <a:gsLst>
              <a:gs pos="99000">
                <a:schemeClr val="bg1">
                  <a:lumMod val="95000"/>
                  <a:alpha val="0"/>
                </a:schemeClr>
              </a:gs>
              <a:gs pos="0">
                <a:srgbClr xmlns:mc="http://schemas.openxmlformats.org/markup-compatibility/2006" xmlns:a14="http://schemas.microsoft.com/office/drawing/2010/main" val="262626" mc:Ignorable="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 rot="20995319">
            <a:off x="2000173" y="3378450"/>
            <a:ext cx="5043218" cy="329609"/>
          </a:xfrm>
          <a:prstGeom prst="rect">
            <a:avLst/>
          </a:prstGeom>
          <a:gradFill>
            <a:gsLst>
              <a:gs pos="99000">
                <a:schemeClr val="bg1">
                  <a:lumMod val="95000"/>
                  <a:alpha val="0"/>
                </a:schemeClr>
              </a:gs>
              <a:gs pos="0">
                <a:srgbClr xmlns:mc="http://schemas.openxmlformats.org/markup-compatibility/2006" xmlns:a14="http://schemas.microsoft.com/office/drawing/2010/main" val="262626" mc:Ignorable="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 rot="11987652">
            <a:off x="1921631" y="3062276"/>
            <a:ext cx="5224106" cy="329609"/>
          </a:xfrm>
          <a:prstGeom prst="rect">
            <a:avLst/>
          </a:prstGeom>
          <a:gradFill>
            <a:gsLst>
              <a:gs pos="99000">
                <a:schemeClr val="bg1">
                  <a:lumMod val="95000"/>
                  <a:alpha val="0"/>
                </a:schemeClr>
              </a:gs>
              <a:gs pos="0">
                <a:srgbClr xmlns:mc="http://schemas.openxmlformats.org/markup-compatibility/2006" xmlns:a14="http://schemas.microsoft.com/office/drawing/2010/main" val="262626" mc:Ignorable="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297172" y="797442"/>
            <a:ext cx="6443330" cy="5645888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Content Placeholder 4"/>
          <p:cNvSpPr txBox="1">
            <a:spLocks/>
          </p:cNvSpPr>
          <p:nvPr/>
        </p:nvSpPr>
        <p:spPr>
          <a:xfrm>
            <a:off x="817684" y="1016481"/>
            <a:ext cx="7500990" cy="55225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Random Projections: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Generate random hyper planes </a:t>
            </a:r>
            <a:b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</a:br>
            <a: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(m random vectors, </a:t>
            </a:r>
            <a:r>
              <a:rPr kumimoji="0" lang="en-GB" sz="24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mb10" pitchFamily="34" charset="0"/>
              </a:rPr>
              <a:t>a</a:t>
            </a:r>
            <a:r>
              <a:rPr kumimoji="0" lang="en-GB" sz="240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mmi9" pitchFamily="34" charset="0"/>
              </a:rPr>
              <a:t>i</a:t>
            </a:r>
            <a: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Gives m bit hash,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	                     </a:t>
            </a:r>
            <a:r>
              <a: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by: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p(all bits match)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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cosine similarity.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Store items in buckets indexed by keys.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Given a user trait vector:</a:t>
            </a: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  <a:t>Generate key, </a:t>
            </a: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mmib10" pitchFamily="34" charset="0"/>
                <a:sym typeface="Symbol"/>
              </a:rPr>
              <a:t>q</a:t>
            </a:r>
            <a:r>
              <a:rPr lang="en-GB" sz="2800" kern="0" dirty="0" smtClean="0">
                <a:latin typeface="+mn-lt"/>
                <a:sym typeface="Symbol"/>
              </a:rPr>
              <a:t>.</a:t>
            </a: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mmib10" pitchFamily="34" charset="0"/>
                <a:sym typeface="Symbol"/>
              </a:rPr>
              <a:t>  </a:t>
            </a: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  <a:t> 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  <a:t>Search buckets by hamming distance </a:t>
            </a:r>
            <a:b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</a:b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  <a:t>from </a:t>
            </a: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mmib10" pitchFamily="34" charset="0"/>
                <a:sym typeface="Symbol"/>
              </a:rPr>
              <a:t>q</a:t>
            </a:r>
            <a:r>
              <a:rPr kumimoji="0" lang="en-GB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Symbol"/>
              </a:rPr>
              <a:t> until find N items.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Symbo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mmib10" pitchFamily="34" charset="0"/>
              <a:sym typeface="Symbo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" name="Picture 40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xmlns:mc="http://schemas.openxmlformats.org/markup-compatibility/2006" xmlns:a14="http://schemas.microsoft.com/office/drawing/2010/main" val="FEFEFE" mc:Ignorable=""/>
              </a:clrFrom>
              <a:clrTo>
                <a:srgbClr xmlns:mc="http://schemas.openxmlformats.org/markup-compatibility/2006" xmlns:a14="http://schemas.microsoft.com/office/drawing/2010/main" val="FEFEFE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4036162" y="2420930"/>
            <a:ext cx="1879096" cy="266701"/>
          </a:xfrm>
          <a:prstGeom prst="rect">
            <a:avLst/>
          </a:prstGeom>
          <a:noFill/>
        </p:spPr>
      </p:pic>
      <p:pic>
        <p:nvPicPr>
          <p:cNvPr id="42" name="Picture 4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xmlns:mc="http://schemas.openxmlformats.org/markup-compatibility/2006" xmlns:a14="http://schemas.microsoft.com/office/drawing/2010/main" val="FEFEFE" mc:Ignorable=""/>
              </a:clrFrom>
              <a:clrTo>
                <a:srgbClr xmlns:mc="http://schemas.openxmlformats.org/markup-compatibility/2006" xmlns:a14="http://schemas.microsoft.com/office/drawing/2010/main" val="FEFEFE" mc:Ignorable="">
                  <a:alpha val="0"/>
                </a:srgbClr>
              </a:clrTo>
            </a:clrChange>
            <a:lum/>
          </a:blip>
          <a:stretch>
            <a:fillRect/>
          </a:stretch>
        </p:blipFill>
        <p:spPr>
          <a:xfrm>
            <a:off x="3247373" y="2859952"/>
            <a:ext cx="1981204" cy="253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/>
      <p:bldP spid="12" grpId="0"/>
      <p:bldP spid="13" grpId="0"/>
      <p:bldP spid="14" grpId="0"/>
      <p:bldP spid="15" grpId="0"/>
      <p:bldP spid="1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Accuracy and Speedup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53" y="1020720"/>
            <a:ext cx="4172461" cy="570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9560" y="1020725"/>
            <a:ext cx="4444951" cy="56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9225" y="2695576"/>
            <a:ext cx="6515100" cy="776278"/>
          </a:xfrm>
        </p:spPr>
        <p:txBody>
          <a:bodyPr/>
          <a:lstStyle/>
          <a:p>
            <a:pPr algn="l"/>
            <a:r>
              <a:rPr lang="en-GB" sz="4800" dirty="0"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c</a:t>
            </a:r>
            <a:r>
              <a:rPr lang="en-GB" sz="4800" dirty="0" smtClean="0"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ompositionality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88321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/>
          <p:cNvSpPr/>
          <p:nvPr/>
        </p:nvSpPr>
        <p:spPr>
          <a:xfrm>
            <a:off x="276225" y="5343524"/>
            <a:ext cx="4448175" cy="1514475"/>
          </a:xfrm>
          <a:prstGeom prst="roundRect">
            <a:avLst/>
          </a:prstGeom>
          <a:solidFill>
            <a:srgbClr xmlns:mc="http://schemas.openxmlformats.org/markup-compatibility/2006" xmlns:a14="http://schemas.microsoft.com/office/drawing/2010/main" val="FFC000" mc:Ignorable="">
              <a:alpha val="2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6" name="Rounded Rectangle 75"/>
          <p:cNvSpPr/>
          <p:nvPr/>
        </p:nvSpPr>
        <p:spPr>
          <a:xfrm>
            <a:off x="5124450" y="838199"/>
            <a:ext cx="3800476" cy="2600325"/>
          </a:xfrm>
          <a:prstGeom prst="roundRect">
            <a:avLst/>
          </a:prstGeom>
          <a:solidFill>
            <a:schemeClr val="accent1">
              <a:alpha val="8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xmlns:mc="http://schemas.openxmlformats.org/markup-compatibility/2006" xmlns:a14="http://schemas.microsoft.com/office/drawing/2010/main" val="C00000" mc:Ignorable="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238250" y="828674"/>
            <a:ext cx="3800476" cy="2600325"/>
          </a:xfrm>
          <a:prstGeom prst="roundRect">
            <a:avLst/>
          </a:prstGeom>
          <a:solidFill>
            <a:schemeClr val="bg2">
              <a:lumMod val="20000"/>
              <a:lumOff val="80000"/>
              <a:alpha val="2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9" name="Rounded Rectangle 68"/>
          <p:cNvSpPr/>
          <p:nvPr/>
        </p:nvSpPr>
        <p:spPr>
          <a:xfrm>
            <a:off x="257175" y="3562350"/>
            <a:ext cx="4448175" cy="1714500"/>
          </a:xfrm>
          <a:prstGeom prst="roundRect">
            <a:avLst/>
          </a:prstGeom>
          <a:solidFill>
            <a:srgbClr xmlns:mc="http://schemas.openxmlformats.org/markup-compatibility/2006" xmlns:a14="http://schemas.microsoft.com/office/drawing/2010/main" val="92D050" mc:Ignorable="">
              <a:alpha val="2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1" name="TextBox 70"/>
          <p:cNvSpPr txBox="1"/>
          <p:nvPr/>
        </p:nvSpPr>
        <p:spPr>
          <a:xfrm>
            <a:off x="438150" y="4857750"/>
            <a:ext cx="2170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xmlns:mc="http://schemas.openxmlformats.org/markup-compatibility/2006" xmlns:a14="http://schemas.microsoft.com/office/drawing/2010/main" val="559B5C" mc:Ignorable=""/>
                </a:solidFill>
              </a:rPr>
              <a:t>Context Model</a:t>
            </a:r>
            <a:endParaRPr lang="en-GB" sz="2400" dirty="0">
              <a:solidFill>
                <a:srgbClr xmlns:mc="http://schemas.openxmlformats.org/markup-compatibility/2006" xmlns:a14="http://schemas.microsoft.com/office/drawing/2010/main" val="559B5C" mc:Ignorable="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304925" y="2895600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2"/>
                </a:solidFill>
              </a:rPr>
              <a:t>User Model</a:t>
            </a:r>
            <a:endParaRPr lang="en-GB" sz="2400" dirty="0">
              <a:solidFill>
                <a:schemeClr val="bg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124700" y="2952750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xmlns:mc="http://schemas.openxmlformats.org/markup-compatibility/2006" xmlns:a14="http://schemas.microsoft.com/office/drawing/2010/main" val="C00000" mc:Ignorable=""/>
                </a:solidFill>
              </a:rPr>
              <a:t>Item Model</a:t>
            </a:r>
            <a:endParaRPr lang="en-GB" sz="2400" dirty="0">
              <a:solidFill>
                <a:srgbClr xmlns:mc="http://schemas.openxmlformats.org/markup-compatibility/2006" xmlns:a14="http://schemas.microsoft.com/office/drawing/2010/main" val="C00000" mc:Ignorable="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Passing: Compositionality</a:t>
            </a:r>
            <a:endParaRPr lang="en-GB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816305" y="3978683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r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4" name="AutoShape 19"/>
          <p:cNvCxnSpPr>
            <a:cxnSpLocks noChangeShapeType="1"/>
            <a:stCxn id="13" idx="0"/>
          </p:cNvCxnSpPr>
          <p:nvPr/>
        </p:nvCxnSpPr>
        <p:spPr bwMode="auto">
          <a:xfrm rot="16200000" flipV="1">
            <a:off x="4911395" y="3859459"/>
            <a:ext cx="235358" cy="309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328" name="Group 327"/>
          <p:cNvGrpSpPr/>
          <p:nvPr/>
        </p:nvGrpSpPr>
        <p:grpSpPr>
          <a:xfrm>
            <a:off x="2788305" y="893004"/>
            <a:ext cx="4661238" cy="2850321"/>
            <a:chOff x="3855105" y="893004"/>
            <a:chExt cx="4661238" cy="2850321"/>
          </a:xfrm>
        </p:grpSpPr>
        <p:sp>
          <p:nvSpPr>
            <p:cNvPr id="26" name="Rounded Rectangle 25"/>
            <p:cNvSpPr/>
            <p:nvPr/>
          </p:nvSpPr>
          <p:spPr>
            <a:xfrm>
              <a:off x="5235399" y="1357306"/>
              <a:ext cx="571504" cy="179547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cxnSp>
          <p:nvCxnSpPr>
            <p:cNvPr id="34" name="AutoShape 19"/>
            <p:cNvCxnSpPr>
              <a:cxnSpLocks noChangeShapeType="1"/>
              <a:stCxn id="26" idx="2"/>
              <a:endCxn id="5" idx="1"/>
            </p:cNvCxnSpPr>
            <p:nvPr/>
          </p:nvCxnSpPr>
          <p:spPr bwMode="auto">
            <a:xfrm rot="16200000" flipH="1">
              <a:off x="5504203" y="3169723"/>
              <a:ext cx="437295" cy="40339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7" name="AutoShape 19"/>
            <p:cNvCxnSpPr>
              <a:cxnSpLocks noChangeShapeType="1"/>
              <a:stCxn id="169" idx="2"/>
              <a:endCxn id="5" idx="3"/>
            </p:cNvCxnSpPr>
            <p:nvPr/>
          </p:nvCxnSpPr>
          <p:spPr bwMode="auto">
            <a:xfrm rot="5400000">
              <a:off x="6217110" y="3199774"/>
              <a:ext cx="437296" cy="34329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5924550" y="3436816"/>
              <a:ext cx="339558" cy="30650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sz="20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*</a:t>
              </a:r>
              <a:endParaRPr lang="en-GB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55" name="Oval 16"/>
            <p:cNvSpPr>
              <a:spLocks noChangeArrowheads="1"/>
            </p:cNvSpPr>
            <p:nvPr/>
          </p:nvSpPr>
          <p:spPr bwMode="auto">
            <a:xfrm>
              <a:off x="5305211" y="151284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73" name="Rectangle 9"/>
            <p:cNvSpPr>
              <a:spLocks noChangeArrowheads="1"/>
            </p:cNvSpPr>
            <p:nvPr/>
          </p:nvSpPr>
          <p:spPr bwMode="auto">
            <a:xfrm>
              <a:off x="4216991" y="1548567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75" name="Oval 16"/>
            <p:cNvSpPr>
              <a:spLocks noChangeArrowheads="1"/>
            </p:cNvSpPr>
            <p:nvPr/>
          </p:nvSpPr>
          <p:spPr bwMode="auto">
            <a:xfrm>
              <a:off x="3855105" y="893004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77" name="AutoShape 19"/>
            <p:cNvCxnSpPr>
              <a:cxnSpLocks noChangeShapeType="1"/>
              <a:stCxn id="73" idx="0"/>
              <a:endCxn id="75" idx="4"/>
            </p:cNvCxnSpPr>
            <p:nvPr/>
          </p:nvCxnSpPr>
          <p:spPr bwMode="auto">
            <a:xfrm rot="16200000" flipV="1">
              <a:off x="4119036" y="1272016"/>
              <a:ext cx="226935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81" name="AutoShape 19"/>
            <p:cNvCxnSpPr>
              <a:cxnSpLocks noChangeShapeType="1"/>
              <a:stCxn id="73" idx="3"/>
              <a:endCxn id="55" idx="2"/>
            </p:cNvCxnSpPr>
            <p:nvPr/>
          </p:nvCxnSpPr>
          <p:spPr bwMode="auto">
            <a:xfrm>
              <a:off x="4574181" y="1727162"/>
              <a:ext cx="7310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2" name="Oval 16"/>
            <p:cNvSpPr>
              <a:spLocks noChangeArrowheads="1"/>
            </p:cNvSpPr>
            <p:nvPr/>
          </p:nvSpPr>
          <p:spPr bwMode="auto">
            <a:xfrm>
              <a:off x="4592041" y="893004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47" name="AutoShape 19"/>
            <p:cNvCxnSpPr>
              <a:cxnSpLocks noChangeShapeType="1"/>
              <a:stCxn id="73" idx="0"/>
              <a:endCxn id="142" idx="4"/>
            </p:cNvCxnSpPr>
            <p:nvPr/>
          </p:nvCxnSpPr>
          <p:spPr bwMode="auto">
            <a:xfrm rot="5400000" flipH="1" flipV="1">
              <a:off x="4487503" y="1229716"/>
              <a:ext cx="22693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59" name="Oval 16"/>
            <p:cNvSpPr>
              <a:spLocks noChangeArrowheads="1"/>
            </p:cNvSpPr>
            <p:nvPr/>
          </p:nvSpPr>
          <p:spPr bwMode="auto">
            <a:xfrm>
              <a:off x="5305211" y="2647741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s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60" name="Rectangle 9"/>
            <p:cNvSpPr>
              <a:spLocks noChangeArrowheads="1"/>
            </p:cNvSpPr>
            <p:nvPr/>
          </p:nvSpPr>
          <p:spPr bwMode="auto">
            <a:xfrm>
              <a:off x="4216991" y="2683460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61" name="Oval 16"/>
            <p:cNvSpPr>
              <a:spLocks noChangeArrowheads="1"/>
            </p:cNvSpPr>
            <p:nvPr/>
          </p:nvSpPr>
          <p:spPr bwMode="auto">
            <a:xfrm>
              <a:off x="3855105" y="2032762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62" name="AutoShape 19"/>
            <p:cNvCxnSpPr>
              <a:cxnSpLocks noChangeShapeType="1"/>
              <a:stCxn id="160" idx="0"/>
              <a:endCxn id="161" idx="4"/>
            </p:cNvCxnSpPr>
            <p:nvPr/>
          </p:nvCxnSpPr>
          <p:spPr bwMode="auto">
            <a:xfrm rot="16200000" flipV="1">
              <a:off x="4121468" y="2409341"/>
              <a:ext cx="222070" cy="32616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63" name="AutoShape 19"/>
            <p:cNvCxnSpPr>
              <a:cxnSpLocks noChangeShapeType="1"/>
              <a:stCxn id="160" idx="3"/>
              <a:endCxn id="159" idx="2"/>
            </p:cNvCxnSpPr>
            <p:nvPr/>
          </p:nvCxnSpPr>
          <p:spPr bwMode="auto">
            <a:xfrm>
              <a:off x="4574181" y="2862055"/>
              <a:ext cx="73103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4" name="Oval 16"/>
            <p:cNvSpPr>
              <a:spLocks noChangeArrowheads="1"/>
            </p:cNvSpPr>
            <p:nvPr/>
          </p:nvSpPr>
          <p:spPr bwMode="auto">
            <a:xfrm>
              <a:off x="4592041" y="2032762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3366CC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3366CC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3366CC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u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65" name="AutoShape 19"/>
            <p:cNvCxnSpPr>
              <a:cxnSpLocks noChangeShapeType="1"/>
              <a:stCxn id="160" idx="0"/>
              <a:endCxn id="164" idx="4"/>
            </p:cNvCxnSpPr>
            <p:nvPr/>
          </p:nvCxnSpPr>
          <p:spPr bwMode="auto">
            <a:xfrm rot="5400000" flipH="1" flipV="1">
              <a:off x="4489935" y="2367041"/>
              <a:ext cx="22207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9" name="Rounded Rectangle 168"/>
            <p:cNvSpPr/>
            <p:nvPr/>
          </p:nvSpPr>
          <p:spPr>
            <a:xfrm>
              <a:off x="6321655" y="1334202"/>
              <a:ext cx="571504" cy="181857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cmmi12" pitchFamily="34" charset="0"/>
              </a:endParaRPr>
            </a:p>
          </p:txBody>
        </p:sp>
        <p:sp>
          <p:nvSpPr>
            <p:cNvPr id="172" name="Oval 16"/>
            <p:cNvSpPr>
              <a:spLocks noChangeArrowheads="1"/>
            </p:cNvSpPr>
            <p:nvPr/>
          </p:nvSpPr>
          <p:spPr bwMode="auto">
            <a:xfrm>
              <a:off x="6412548" y="1531898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73" name="Rectangle 9"/>
            <p:cNvSpPr>
              <a:spLocks noChangeArrowheads="1"/>
            </p:cNvSpPr>
            <p:nvPr/>
          </p:nvSpPr>
          <p:spPr bwMode="auto">
            <a:xfrm>
              <a:off x="7712665" y="1577142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74" name="Oval 16"/>
            <p:cNvSpPr>
              <a:spLocks noChangeArrowheads="1"/>
            </p:cNvSpPr>
            <p:nvPr/>
          </p:nvSpPr>
          <p:spPr bwMode="auto">
            <a:xfrm>
              <a:off x="7230459" y="92157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75" name="AutoShape 19"/>
            <p:cNvCxnSpPr>
              <a:cxnSpLocks noChangeShapeType="1"/>
              <a:stCxn id="173" idx="0"/>
              <a:endCxn id="174" idx="4"/>
            </p:cNvCxnSpPr>
            <p:nvPr/>
          </p:nvCxnSpPr>
          <p:spPr bwMode="auto">
            <a:xfrm rot="16200000" flipV="1">
              <a:off x="7554550" y="1240431"/>
              <a:ext cx="226935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76" name="AutoShape 19"/>
            <p:cNvCxnSpPr>
              <a:cxnSpLocks noChangeShapeType="1"/>
              <a:stCxn id="173" idx="1"/>
              <a:endCxn id="172" idx="6"/>
            </p:cNvCxnSpPr>
            <p:nvPr/>
          </p:nvCxnSpPr>
          <p:spPr bwMode="auto">
            <a:xfrm rot="10800000">
              <a:off x="6841177" y="1746213"/>
              <a:ext cx="871489" cy="952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77" name="Oval 16"/>
            <p:cNvSpPr>
              <a:spLocks noChangeArrowheads="1"/>
            </p:cNvSpPr>
            <p:nvPr/>
          </p:nvSpPr>
          <p:spPr bwMode="auto">
            <a:xfrm>
              <a:off x="8087715" y="921579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21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78" name="AutoShape 19"/>
            <p:cNvCxnSpPr>
              <a:cxnSpLocks noChangeShapeType="1"/>
              <a:stCxn id="173" idx="0"/>
              <a:endCxn id="177" idx="4"/>
            </p:cNvCxnSpPr>
            <p:nvPr/>
          </p:nvCxnSpPr>
          <p:spPr bwMode="auto">
            <a:xfrm rot="5400000" flipH="1" flipV="1">
              <a:off x="7983177" y="1258291"/>
              <a:ext cx="226935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80" name="Oval 16"/>
            <p:cNvSpPr>
              <a:spLocks noChangeArrowheads="1"/>
            </p:cNvSpPr>
            <p:nvPr/>
          </p:nvSpPr>
          <p:spPr bwMode="auto">
            <a:xfrm>
              <a:off x="6409306" y="2666791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t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sp>
          <p:nvSpPr>
            <p:cNvPr id="181" name="Rectangle 9"/>
            <p:cNvSpPr>
              <a:spLocks noChangeArrowheads="1"/>
            </p:cNvSpPr>
            <p:nvPr/>
          </p:nvSpPr>
          <p:spPr bwMode="auto">
            <a:xfrm>
              <a:off x="7712665" y="2712035"/>
              <a:ext cx="357190" cy="3571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+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endParaRPr>
            </a:p>
          </p:txBody>
        </p:sp>
        <p:sp>
          <p:nvSpPr>
            <p:cNvPr id="182" name="Oval 16"/>
            <p:cNvSpPr>
              <a:spLocks noChangeArrowheads="1"/>
            </p:cNvSpPr>
            <p:nvPr/>
          </p:nvSpPr>
          <p:spPr bwMode="auto">
            <a:xfrm>
              <a:off x="7230459" y="206133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12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83" name="AutoShape 19"/>
            <p:cNvCxnSpPr>
              <a:cxnSpLocks noChangeShapeType="1"/>
              <a:stCxn id="181" idx="0"/>
              <a:endCxn id="182" idx="4"/>
            </p:cNvCxnSpPr>
            <p:nvPr/>
          </p:nvCxnSpPr>
          <p:spPr bwMode="auto">
            <a:xfrm rot="16200000" flipV="1">
              <a:off x="7556982" y="2377756"/>
              <a:ext cx="222070" cy="4464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84" name="AutoShape 19"/>
            <p:cNvCxnSpPr>
              <a:cxnSpLocks noChangeShapeType="1"/>
              <a:stCxn id="181" idx="1"/>
              <a:endCxn id="180" idx="6"/>
            </p:cNvCxnSpPr>
            <p:nvPr/>
          </p:nvCxnSpPr>
          <p:spPr bwMode="auto">
            <a:xfrm rot="10800000">
              <a:off x="6837935" y="2881106"/>
              <a:ext cx="874731" cy="952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85" name="Oval 16"/>
            <p:cNvSpPr>
              <a:spLocks noChangeArrowheads="1"/>
            </p:cNvSpPr>
            <p:nvPr/>
          </p:nvSpPr>
          <p:spPr bwMode="auto">
            <a:xfrm>
              <a:off x="8087715" y="2061337"/>
              <a:ext cx="428628" cy="428628"/>
            </a:xfrm>
            <a:prstGeom prst="ellipse">
              <a:avLst/>
            </a:prstGeom>
            <a:gradFill flip="none" rotWithShape="1">
              <a:gsLst>
                <a:gs pos="0">
                  <a:srgbClr xmlns:mc="http://schemas.openxmlformats.org/markup-compatibility/2006" xmlns:a14="http://schemas.microsoft.com/office/drawing/2010/main" val="FF0000" mc:Ignorable="">
                    <a:tint val="66000"/>
                    <a:satMod val="160000"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">
                    <a:tint val="44500"/>
                    <a:satMod val="160000"/>
                  </a:srgbClr>
                </a:gs>
                <a:gs pos="100000">
                  <a:srgbClr xmlns:mc="http://schemas.openxmlformats.org/markup-compatibility/2006" xmlns:a14="http://schemas.microsoft.com/office/drawing/2010/main" val="FF0000" mc:Ignorable="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/>
              <a:r>
                <a:rPr lang="en-GB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v</a:t>
              </a:r>
              <a:r>
                <a:rPr lang="en-GB" baseline="-25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mmi12" pitchFamily="34" charset="0"/>
                </a:rPr>
                <a:t>22</a:t>
              </a:r>
              <a:endParaRPr lang="en-GB" baseline="-25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endParaRPr>
            </a:p>
          </p:txBody>
        </p:sp>
        <p:cxnSp>
          <p:nvCxnSpPr>
            <p:cNvPr id="186" name="AutoShape 19"/>
            <p:cNvCxnSpPr>
              <a:cxnSpLocks noChangeShapeType="1"/>
              <a:stCxn id="181" idx="0"/>
              <a:endCxn id="185" idx="4"/>
            </p:cNvCxnSpPr>
            <p:nvPr/>
          </p:nvCxnSpPr>
          <p:spPr bwMode="auto">
            <a:xfrm rot="5400000" flipH="1" flipV="1">
              <a:off x="7985609" y="2395616"/>
              <a:ext cx="222070" cy="4107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131141" y="4867065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+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126" name="AutoShape 19"/>
          <p:cNvCxnSpPr>
            <a:cxnSpLocks noChangeShapeType="1"/>
            <a:endCxn id="125" idx="2"/>
          </p:cNvCxnSpPr>
          <p:nvPr/>
        </p:nvCxnSpPr>
        <p:spPr bwMode="auto">
          <a:xfrm rot="5400000" flipH="1" flipV="1">
            <a:off x="3216668" y="5317133"/>
            <a:ext cx="185945" cy="19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7" name="Oval 16"/>
          <p:cNvSpPr>
            <a:spLocks noChangeArrowheads="1"/>
          </p:cNvSpPr>
          <p:nvPr/>
        </p:nvSpPr>
        <p:spPr bwMode="auto">
          <a:xfrm>
            <a:off x="3854280" y="3978683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x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4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28" name="Oval 16"/>
          <p:cNvSpPr>
            <a:spLocks noChangeArrowheads="1"/>
          </p:cNvSpPr>
          <p:nvPr/>
        </p:nvSpPr>
        <p:spPr bwMode="auto">
          <a:xfrm>
            <a:off x="2825580" y="3978683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x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3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29" name="Oval 16"/>
          <p:cNvSpPr>
            <a:spLocks noChangeArrowheads="1"/>
          </p:cNvSpPr>
          <p:nvPr/>
        </p:nvSpPr>
        <p:spPr bwMode="auto">
          <a:xfrm>
            <a:off x="1825455" y="3978683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x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2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sp>
        <p:nvSpPr>
          <p:cNvPr id="130" name="Oval 16"/>
          <p:cNvSpPr>
            <a:spLocks noChangeArrowheads="1"/>
          </p:cNvSpPr>
          <p:nvPr/>
        </p:nvSpPr>
        <p:spPr bwMode="auto">
          <a:xfrm>
            <a:off x="806280" y="4007258"/>
            <a:ext cx="428628" cy="42862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x</a:t>
            </a:r>
            <a:r>
              <a:rPr lang="en-GB" baseline="-25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1</a:t>
            </a:r>
            <a:endParaRPr lang="en-GB" baseline="-25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132" name="AutoShape 19"/>
          <p:cNvCxnSpPr>
            <a:cxnSpLocks noChangeShapeType="1"/>
            <a:stCxn id="125" idx="0"/>
            <a:endCxn id="130" idx="5"/>
          </p:cNvCxnSpPr>
          <p:nvPr/>
        </p:nvCxnSpPr>
        <p:spPr bwMode="auto">
          <a:xfrm rot="16200000" flipV="1">
            <a:off x="1993962" y="3551290"/>
            <a:ext cx="493950" cy="213759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3" name="AutoShape 19"/>
          <p:cNvCxnSpPr>
            <a:cxnSpLocks noChangeShapeType="1"/>
            <a:stCxn id="125" idx="0"/>
            <a:endCxn id="129" idx="5"/>
          </p:cNvCxnSpPr>
          <p:nvPr/>
        </p:nvCxnSpPr>
        <p:spPr bwMode="auto">
          <a:xfrm rot="16200000" flipV="1">
            <a:off x="2489262" y="4046591"/>
            <a:ext cx="522525" cy="111842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6" name="AutoShape 19"/>
          <p:cNvCxnSpPr>
            <a:cxnSpLocks noChangeShapeType="1"/>
            <a:endCxn id="128" idx="4"/>
          </p:cNvCxnSpPr>
          <p:nvPr/>
        </p:nvCxnSpPr>
        <p:spPr bwMode="auto">
          <a:xfrm rot="16200000" flipV="1">
            <a:off x="2956841" y="4490365"/>
            <a:ext cx="431389" cy="26528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0" name="AutoShape 19"/>
          <p:cNvCxnSpPr>
            <a:cxnSpLocks noChangeShapeType="1"/>
            <a:stCxn id="125" idx="0"/>
            <a:endCxn id="127" idx="4"/>
          </p:cNvCxnSpPr>
          <p:nvPr/>
        </p:nvCxnSpPr>
        <p:spPr bwMode="auto">
          <a:xfrm rot="5400000" flipH="1" flipV="1">
            <a:off x="3459288" y="4257759"/>
            <a:ext cx="459754" cy="75885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7" name="AutoShape 19"/>
          <p:cNvCxnSpPr>
            <a:cxnSpLocks noChangeShapeType="1"/>
            <a:stCxn id="125" idx="0"/>
            <a:endCxn id="13" idx="4"/>
          </p:cNvCxnSpPr>
          <p:nvPr/>
        </p:nvCxnSpPr>
        <p:spPr bwMode="auto">
          <a:xfrm rot="5400000" flipH="1" flipV="1">
            <a:off x="3940300" y="3776747"/>
            <a:ext cx="459754" cy="172088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9" name="Rectangle 9"/>
          <p:cNvSpPr>
            <a:spLocks noChangeArrowheads="1"/>
          </p:cNvSpPr>
          <p:nvPr/>
        </p:nvSpPr>
        <p:spPr bwMode="auto">
          <a:xfrm>
            <a:off x="3130522" y="6462710"/>
            <a:ext cx="357190" cy="3571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&gt;0</a:t>
            </a:r>
            <a:endParaRPr lang="en-GB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cxnSp>
        <p:nvCxnSpPr>
          <p:cNvPr id="202" name="AutoShape 19"/>
          <p:cNvCxnSpPr>
            <a:cxnSpLocks noChangeShapeType="1"/>
            <a:stCxn id="199" idx="0"/>
            <a:endCxn id="204" idx="4"/>
          </p:cNvCxnSpPr>
          <p:nvPr/>
        </p:nvCxnSpPr>
        <p:spPr bwMode="auto">
          <a:xfrm rot="16200000" flipV="1">
            <a:off x="3166452" y="6320044"/>
            <a:ext cx="283366" cy="196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04" name="Oval 16"/>
          <p:cNvSpPr>
            <a:spLocks noChangeArrowheads="1"/>
          </p:cNvSpPr>
          <p:nvPr/>
        </p:nvSpPr>
        <p:spPr bwMode="auto">
          <a:xfrm>
            <a:off x="3109104" y="5810250"/>
            <a:ext cx="396096" cy="369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r>
              <a:rPr lang="en-GB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mmi12" pitchFamily="34" charset="0"/>
              </a:rPr>
              <a:t>q</a:t>
            </a:r>
            <a:endParaRPr lang="en-GB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mmi12" pitchFamily="34" charset="0"/>
            </a:endParaRPr>
          </a:p>
        </p:txBody>
      </p:sp>
      <p:cxnSp>
        <p:nvCxnSpPr>
          <p:cNvPr id="208" name="AutoShape 19"/>
          <p:cNvCxnSpPr>
            <a:cxnSpLocks noChangeShapeType="1"/>
            <a:stCxn id="204" idx="0"/>
          </p:cNvCxnSpPr>
          <p:nvPr/>
        </p:nvCxnSpPr>
        <p:spPr bwMode="auto">
          <a:xfrm rot="5400000" flipH="1" flipV="1">
            <a:off x="3260723" y="5761429"/>
            <a:ext cx="95250" cy="239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210" name="Group 23"/>
          <p:cNvGrpSpPr/>
          <p:nvPr/>
        </p:nvGrpSpPr>
        <p:grpSpPr>
          <a:xfrm>
            <a:off x="3146259" y="5410200"/>
            <a:ext cx="320842" cy="304800"/>
            <a:chOff x="5690936" y="2382253"/>
            <a:chExt cx="673769" cy="660856"/>
          </a:xfrm>
        </p:grpSpPr>
        <p:sp>
          <p:nvSpPr>
            <p:cNvPr id="213" name="Rectangle 212"/>
            <p:cNvSpPr/>
            <p:nvPr/>
          </p:nvSpPr>
          <p:spPr>
            <a:xfrm>
              <a:off x="5702967" y="2382253"/>
              <a:ext cx="661738" cy="660856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 smtClean="0"/>
            </a:p>
          </p:txBody>
        </p:sp>
        <p:sp>
          <p:nvSpPr>
            <p:cNvPr id="215" name="Freeform 39"/>
            <p:cNvSpPr>
              <a:spLocks/>
            </p:cNvSpPr>
            <p:nvPr/>
          </p:nvSpPr>
          <p:spPr bwMode="auto">
            <a:xfrm>
              <a:off x="5690936" y="2466474"/>
              <a:ext cx="673769" cy="508501"/>
            </a:xfrm>
            <a:custGeom>
              <a:avLst/>
              <a:gdLst/>
              <a:ahLst/>
              <a:cxnLst>
                <a:cxn ang="0">
                  <a:pos x="9" y="559"/>
                </a:cxn>
                <a:cxn ang="0">
                  <a:pos x="30" y="557"/>
                </a:cxn>
                <a:cxn ang="0">
                  <a:pos x="49" y="552"/>
                </a:cxn>
                <a:cxn ang="0">
                  <a:pos x="70" y="547"/>
                </a:cxn>
                <a:cxn ang="0">
                  <a:pos x="91" y="540"/>
                </a:cxn>
                <a:cxn ang="0">
                  <a:pos x="110" y="531"/>
                </a:cxn>
                <a:cxn ang="0">
                  <a:pos x="131" y="519"/>
                </a:cxn>
                <a:cxn ang="0">
                  <a:pos x="152" y="503"/>
                </a:cxn>
                <a:cxn ang="0">
                  <a:pos x="170" y="485"/>
                </a:cxn>
                <a:cxn ang="0">
                  <a:pos x="191" y="459"/>
                </a:cxn>
                <a:cxn ang="0">
                  <a:pos x="212" y="429"/>
                </a:cxn>
                <a:cxn ang="0">
                  <a:pos x="231" y="396"/>
                </a:cxn>
                <a:cxn ang="0">
                  <a:pos x="252" y="356"/>
                </a:cxn>
                <a:cxn ang="0">
                  <a:pos x="273" y="312"/>
                </a:cxn>
                <a:cxn ang="0">
                  <a:pos x="291" y="265"/>
                </a:cxn>
                <a:cxn ang="0">
                  <a:pos x="312" y="219"/>
                </a:cxn>
                <a:cxn ang="0">
                  <a:pos x="333" y="170"/>
                </a:cxn>
                <a:cxn ang="0">
                  <a:pos x="352" y="126"/>
                </a:cxn>
                <a:cxn ang="0">
                  <a:pos x="373" y="84"/>
                </a:cxn>
                <a:cxn ang="0">
                  <a:pos x="394" y="49"/>
                </a:cxn>
                <a:cxn ang="0">
                  <a:pos x="413" y="23"/>
                </a:cxn>
                <a:cxn ang="0">
                  <a:pos x="434" y="7"/>
                </a:cxn>
                <a:cxn ang="0">
                  <a:pos x="455" y="0"/>
                </a:cxn>
                <a:cxn ang="0">
                  <a:pos x="473" y="7"/>
                </a:cxn>
                <a:cxn ang="0">
                  <a:pos x="494" y="23"/>
                </a:cxn>
                <a:cxn ang="0">
                  <a:pos x="515" y="49"/>
                </a:cxn>
                <a:cxn ang="0">
                  <a:pos x="536" y="84"/>
                </a:cxn>
                <a:cxn ang="0">
                  <a:pos x="555" y="126"/>
                </a:cxn>
                <a:cxn ang="0">
                  <a:pos x="576" y="170"/>
                </a:cxn>
                <a:cxn ang="0">
                  <a:pos x="597" y="219"/>
                </a:cxn>
                <a:cxn ang="0">
                  <a:pos x="615" y="265"/>
                </a:cxn>
                <a:cxn ang="0">
                  <a:pos x="636" y="312"/>
                </a:cxn>
                <a:cxn ang="0">
                  <a:pos x="657" y="356"/>
                </a:cxn>
                <a:cxn ang="0">
                  <a:pos x="676" y="396"/>
                </a:cxn>
                <a:cxn ang="0">
                  <a:pos x="697" y="429"/>
                </a:cxn>
                <a:cxn ang="0">
                  <a:pos x="718" y="459"/>
                </a:cxn>
                <a:cxn ang="0">
                  <a:pos x="737" y="485"/>
                </a:cxn>
                <a:cxn ang="0">
                  <a:pos x="757" y="503"/>
                </a:cxn>
                <a:cxn ang="0">
                  <a:pos x="778" y="519"/>
                </a:cxn>
                <a:cxn ang="0">
                  <a:pos x="797" y="531"/>
                </a:cxn>
                <a:cxn ang="0">
                  <a:pos x="818" y="540"/>
                </a:cxn>
                <a:cxn ang="0">
                  <a:pos x="839" y="547"/>
                </a:cxn>
                <a:cxn ang="0">
                  <a:pos x="858" y="552"/>
                </a:cxn>
                <a:cxn ang="0">
                  <a:pos x="879" y="557"/>
                </a:cxn>
                <a:cxn ang="0">
                  <a:pos x="900" y="559"/>
                </a:cxn>
                <a:cxn ang="0">
                  <a:pos x="918" y="559"/>
                </a:cxn>
                <a:cxn ang="0">
                  <a:pos x="939" y="561"/>
                </a:cxn>
                <a:cxn ang="0">
                  <a:pos x="960" y="561"/>
                </a:cxn>
                <a:cxn ang="0">
                  <a:pos x="979" y="561"/>
                </a:cxn>
                <a:cxn ang="0">
                  <a:pos x="1000" y="561"/>
                </a:cxn>
              </a:cxnLst>
              <a:rect l="0" t="0" r="r" b="b"/>
              <a:pathLst>
                <a:path w="1011" h="561">
                  <a:moveTo>
                    <a:pt x="0" y="559"/>
                  </a:moveTo>
                  <a:lnTo>
                    <a:pt x="9" y="559"/>
                  </a:lnTo>
                  <a:lnTo>
                    <a:pt x="19" y="557"/>
                  </a:lnTo>
                  <a:lnTo>
                    <a:pt x="30" y="557"/>
                  </a:lnTo>
                  <a:lnTo>
                    <a:pt x="40" y="554"/>
                  </a:lnTo>
                  <a:lnTo>
                    <a:pt x="49" y="552"/>
                  </a:lnTo>
                  <a:lnTo>
                    <a:pt x="61" y="550"/>
                  </a:lnTo>
                  <a:lnTo>
                    <a:pt x="70" y="547"/>
                  </a:lnTo>
                  <a:lnTo>
                    <a:pt x="79" y="545"/>
                  </a:lnTo>
                  <a:lnTo>
                    <a:pt x="91" y="540"/>
                  </a:lnTo>
                  <a:lnTo>
                    <a:pt x="100" y="536"/>
                  </a:lnTo>
                  <a:lnTo>
                    <a:pt x="110" y="531"/>
                  </a:lnTo>
                  <a:lnTo>
                    <a:pt x="121" y="526"/>
                  </a:lnTo>
                  <a:lnTo>
                    <a:pt x="131" y="519"/>
                  </a:lnTo>
                  <a:lnTo>
                    <a:pt x="140" y="512"/>
                  </a:lnTo>
                  <a:lnTo>
                    <a:pt x="152" y="503"/>
                  </a:lnTo>
                  <a:lnTo>
                    <a:pt x="161" y="494"/>
                  </a:lnTo>
                  <a:lnTo>
                    <a:pt x="170" y="485"/>
                  </a:lnTo>
                  <a:lnTo>
                    <a:pt x="182" y="473"/>
                  </a:lnTo>
                  <a:lnTo>
                    <a:pt x="191" y="459"/>
                  </a:lnTo>
                  <a:lnTo>
                    <a:pt x="201" y="445"/>
                  </a:lnTo>
                  <a:lnTo>
                    <a:pt x="212" y="429"/>
                  </a:lnTo>
                  <a:lnTo>
                    <a:pt x="222" y="412"/>
                  </a:lnTo>
                  <a:lnTo>
                    <a:pt x="231" y="396"/>
                  </a:lnTo>
                  <a:lnTo>
                    <a:pt x="242" y="375"/>
                  </a:lnTo>
                  <a:lnTo>
                    <a:pt x="252" y="356"/>
                  </a:lnTo>
                  <a:lnTo>
                    <a:pt x="261" y="335"/>
                  </a:lnTo>
                  <a:lnTo>
                    <a:pt x="273" y="312"/>
                  </a:lnTo>
                  <a:lnTo>
                    <a:pt x="282" y="289"/>
                  </a:lnTo>
                  <a:lnTo>
                    <a:pt x="291" y="265"/>
                  </a:lnTo>
                  <a:lnTo>
                    <a:pt x="303" y="242"/>
                  </a:lnTo>
                  <a:lnTo>
                    <a:pt x="312" y="219"/>
                  </a:lnTo>
                  <a:lnTo>
                    <a:pt x="322" y="193"/>
                  </a:lnTo>
                  <a:lnTo>
                    <a:pt x="333" y="170"/>
                  </a:lnTo>
                  <a:lnTo>
                    <a:pt x="343" y="147"/>
                  </a:lnTo>
                  <a:lnTo>
                    <a:pt x="352" y="126"/>
                  </a:lnTo>
                  <a:lnTo>
                    <a:pt x="364" y="105"/>
                  </a:lnTo>
                  <a:lnTo>
                    <a:pt x="373" y="84"/>
                  </a:lnTo>
                  <a:lnTo>
                    <a:pt x="382" y="65"/>
                  </a:lnTo>
                  <a:lnTo>
                    <a:pt x="394" y="49"/>
                  </a:lnTo>
                  <a:lnTo>
                    <a:pt x="403" y="35"/>
                  </a:lnTo>
                  <a:lnTo>
                    <a:pt x="413" y="23"/>
                  </a:lnTo>
                  <a:lnTo>
                    <a:pt x="424" y="14"/>
                  </a:lnTo>
                  <a:lnTo>
                    <a:pt x="434" y="7"/>
                  </a:lnTo>
                  <a:lnTo>
                    <a:pt x="443" y="2"/>
                  </a:lnTo>
                  <a:lnTo>
                    <a:pt x="455" y="0"/>
                  </a:lnTo>
                  <a:lnTo>
                    <a:pt x="464" y="2"/>
                  </a:lnTo>
                  <a:lnTo>
                    <a:pt x="473" y="7"/>
                  </a:lnTo>
                  <a:lnTo>
                    <a:pt x="485" y="14"/>
                  </a:lnTo>
                  <a:lnTo>
                    <a:pt x="494" y="23"/>
                  </a:lnTo>
                  <a:lnTo>
                    <a:pt x="506" y="35"/>
                  </a:lnTo>
                  <a:lnTo>
                    <a:pt x="515" y="49"/>
                  </a:lnTo>
                  <a:lnTo>
                    <a:pt x="524" y="65"/>
                  </a:lnTo>
                  <a:lnTo>
                    <a:pt x="536" y="84"/>
                  </a:lnTo>
                  <a:lnTo>
                    <a:pt x="545" y="105"/>
                  </a:lnTo>
                  <a:lnTo>
                    <a:pt x="555" y="126"/>
                  </a:lnTo>
                  <a:lnTo>
                    <a:pt x="566" y="147"/>
                  </a:lnTo>
                  <a:lnTo>
                    <a:pt x="576" y="170"/>
                  </a:lnTo>
                  <a:lnTo>
                    <a:pt x="585" y="193"/>
                  </a:lnTo>
                  <a:lnTo>
                    <a:pt x="597" y="219"/>
                  </a:lnTo>
                  <a:lnTo>
                    <a:pt x="606" y="242"/>
                  </a:lnTo>
                  <a:lnTo>
                    <a:pt x="615" y="265"/>
                  </a:lnTo>
                  <a:lnTo>
                    <a:pt x="627" y="289"/>
                  </a:lnTo>
                  <a:lnTo>
                    <a:pt x="636" y="312"/>
                  </a:lnTo>
                  <a:lnTo>
                    <a:pt x="646" y="335"/>
                  </a:lnTo>
                  <a:lnTo>
                    <a:pt x="657" y="356"/>
                  </a:lnTo>
                  <a:lnTo>
                    <a:pt x="667" y="375"/>
                  </a:lnTo>
                  <a:lnTo>
                    <a:pt x="676" y="396"/>
                  </a:lnTo>
                  <a:lnTo>
                    <a:pt x="688" y="412"/>
                  </a:lnTo>
                  <a:lnTo>
                    <a:pt x="697" y="429"/>
                  </a:lnTo>
                  <a:lnTo>
                    <a:pt x="706" y="445"/>
                  </a:lnTo>
                  <a:lnTo>
                    <a:pt x="718" y="459"/>
                  </a:lnTo>
                  <a:lnTo>
                    <a:pt x="727" y="473"/>
                  </a:lnTo>
                  <a:lnTo>
                    <a:pt x="737" y="485"/>
                  </a:lnTo>
                  <a:lnTo>
                    <a:pt x="748" y="494"/>
                  </a:lnTo>
                  <a:lnTo>
                    <a:pt x="757" y="503"/>
                  </a:lnTo>
                  <a:lnTo>
                    <a:pt x="767" y="512"/>
                  </a:lnTo>
                  <a:lnTo>
                    <a:pt x="778" y="519"/>
                  </a:lnTo>
                  <a:lnTo>
                    <a:pt x="788" y="526"/>
                  </a:lnTo>
                  <a:lnTo>
                    <a:pt x="797" y="531"/>
                  </a:lnTo>
                  <a:lnTo>
                    <a:pt x="809" y="536"/>
                  </a:lnTo>
                  <a:lnTo>
                    <a:pt x="818" y="540"/>
                  </a:lnTo>
                  <a:lnTo>
                    <a:pt x="827" y="545"/>
                  </a:lnTo>
                  <a:lnTo>
                    <a:pt x="839" y="547"/>
                  </a:lnTo>
                  <a:lnTo>
                    <a:pt x="848" y="550"/>
                  </a:lnTo>
                  <a:lnTo>
                    <a:pt x="858" y="552"/>
                  </a:lnTo>
                  <a:lnTo>
                    <a:pt x="869" y="554"/>
                  </a:lnTo>
                  <a:lnTo>
                    <a:pt x="879" y="557"/>
                  </a:lnTo>
                  <a:lnTo>
                    <a:pt x="888" y="557"/>
                  </a:lnTo>
                  <a:lnTo>
                    <a:pt x="900" y="559"/>
                  </a:lnTo>
                  <a:lnTo>
                    <a:pt x="909" y="559"/>
                  </a:lnTo>
                  <a:lnTo>
                    <a:pt x="918" y="559"/>
                  </a:lnTo>
                  <a:lnTo>
                    <a:pt x="930" y="561"/>
                  </a:lnTo>
                  <a:lnTo>
                    <a:pt x="939" y="561"/>
                  </a:lnTo>
                  <a:lnTo>
                    <a:pt x="949" y="561"/>
                  </a:lnTo>
                  <a:lnTo>
                    <a:pt x="960" y="561"/>
                  </a:lnTo>
                  <a:lnTo>
                    <a:pt x="970" y="561"/>
                  </a:lnTo>
                  <a:lnTo>
                    <a:pt x="979" y="561"/>
                  </a:lnTo>
                  <a:lnTo>
                    <a:pt x="991" y="561"/>
                  </a:lnTo>
                  <a:lnTo>
                    <a:pt x="1000" y="561"/>
                  </a:lnTo>
                  <a:lnTo>
                    <a:pt x="1011" y="561"/>
                  </a:lnTo>
                </a:path>
              </a:pathLst>
            </a:custGeom>
            <a:noFill/>
            <a:ln w="25400" cap="flat">
              <a:solidFill>
                <a:srgbClr xmlns:mc="http://schemas.openxmlformats.org/markup-compatibility/2006" xmlns:a14="http://schemas.microsoft.com/office/drawing/2010/main" val="C00000" mc:Ignorable="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409575" y="6424389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xmlns:mc="http://schemas.openxmlformats.org/markup-compatibility/2006" xmlns:a14="http://schemas.microsoft.com/office/drawing/2010/main" val="B48900" mc:Ignorable=""/>
                </a:solidFill>
              </a:rPr>
              <a:t>Feedback Model</a:t>
            </a:r>
            <a:endParaRPr lang="en-GB" sz="2400" dirty="0">
              <a:solidFill>
                <a:srgbClr xmlns:mc="http://schemas.openxmlformats.org/markup-compatibility/2006" xmlns:a14="http://schemas.microsoft.com/office/drawing/2010/main" val="B48900" mc:Ignorable="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76" grpId="0" animBg="1"/>
      <p:bldP spid="72" grpId="0" animBg="1"/>
      <p:bldP spid="69" grpId="0" animBg="1"/>
      <p:bldP spid="71" grpId="0"/>
      <p:bldP spid="74" grpId="0"/>
      <p:bldP spid="78" grpId="0"/>
      <p:bldP spid="13" grpId="0" animBg="1"/>
      <p:bldP spid="9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9225" y="2695576"/>
            <a:ext cx="6515100" cy="776278"/>
          </a:xfrm>
        </p:spPr>
        <p:txBody>
          <a:bodyPr/>
          <a:lstStyle/>
          <a:p>
            <a:pPr algn="l"/>
            <a:r>
              <a:rPr lang="en-GB" sz="4800" dirty="0"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a</a:t>
            </a:r>
            <a:r>
              <a:rPr lang="en-GB" sz="4800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pplications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Applications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120500"/>
              </p:ext>
            </p:extLst>
          </p:nvPr>
        </p:nvGraphicFramePr>
        <p:xfrm>
          <a:off x="785786" y="1484313"/>
          <a:ext cx="7500990" cy="4587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8156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09875" y="2714626"/>
            <a:ext cx="3371850" cy="776278"/>
          </a:xfrm>
        </p:spPr>
        <p:txBody>
          <a:bodyPr/>
          <a:lstStyle/>
          <a:p>
            <a:pPr algn="l"/>
            <a:r>
              <a:rPr lang="en-GB" sz="4800" dirty="0" smtClean="0"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Conclusions</a:t>
            </a:r>
            <a:endParaRPr lang="en-GB" sz="4800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484313"/>
            <a:ext cx="7677730" cy="4587893"/>
          </a:xfrm>
        </p:spPr>
        <p:txBody>
          <a:bodyPr/>
          <a:lstStyle/>
          <a:p>
            <a:r>
              <a:rPr lang="en-GB" dirty="0" smtClean="0"/>
              <a:t>Collaborative Filtering with Content information.</a:t>
            </a:r>
          </a:p>
          <a:p>
            <a:r>
              <a:rPr lang="en-GB" dirty="0" smtClean="0"/>
              <a:t>Users and items compared in same ‘trait space’.</a:t>
            </a:r>
          </a:p>
          <a:p>
            <a:r>
              <a:rPr lang="en-GB" dirty="0" smtClean="0"/>
              <a:t>Fast training by message passing.</a:t>
            </a:r>
          </a:p>
          <a:p>
            <a:r>
              <a:rPr lang="en-GB" dirty="0" smtClean="0"/>
              <a:t>Fast recommendations by random projections.</a:t>
            </a:r>
          </a:p>
          <a:p>
            <a:r>
              <a:rPr lang="en-GB" dirty="0" smtClean="0"/>
              <a:t>Flexible feedback model.</a:t>
            </a:r>
          </a:p>
          <a:p>
            <a:r>
              <a:rPr lang="en-GB" dirty="0" smtClean="0"/>
              <a:t>Many valuable </a:t>
            </a:r>
            <a:r>
              <a:rPr lang="en-GB" smtClean="0"/>
              <a:t>application scenarios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E -o $(base).ps $(base).dvi"/>
  <p:tag name="EXTERNALEDITCOMMAND" val="notepad %"/>
  <p:tag name="GHOSTSCRIPTCOMMAND" val="C:\gs\gs8.14\bin\gswin32c.exe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2"/>
  <p:tag name="DEFAULTFONTSIZE" val="10"/>
  <p:tag name="DEFAULTWIDTH" val="392"/>
  <p:tag name="DEFAULTHEIGHT" val="3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bf {t} = \mathbf{V} \mathbf {y}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False"/>
  <p:tag name="ALLOWFONTSUBSTITUTION" val="False"/>
  <p:tag name="BITMAPFORMAT" val="pngmono"/>
  <p:tag name="ORIGWIDTH" val="69.96016"/>
  <p:tag name="PICTUREFILESIZE" val="13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bf {s} = \mathbf{U} \mathbf {x}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False"/>
  <p:tag name="ALLOWFONTSUBSTITUTION" val="False"/>
  <p:tag name="BITMAPFORMAT" val="pngmono"/>
  <p:tag name="ORIGWIDTH" val="69.96016"/>
  <p:tag name="PICTUREFILESIZE" val="13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~\mathcal{N}(\mathbf{s}^\top \mathbf{t},\beta^2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False"/>
  <p:tag name="ALLOWFONTSUBSTITUTION" val="False"/>
  <p:tag name="BITMAPFORMAT" val="pngmono"/>
  <p:tag name="ORIGWIDTH" val="103.9802"/>
  <p:tag name="PICTUREFILESIZE" val="35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fonts}&#10;\begin{document}&#10;\[&#10;p(d|t_1,t_2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91.98016"/>
  <p:tag name="PICTUREFILESIZE" val="29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fonts}&#10;\begin{document}&#10;\[&#10;p(y|d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57.00008"/>
  <p:tag name="PICTUREFILESIZE" val="205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\mathbf{s}|y) &amp;\propto&amp;p(y|\mathbf{s}) \cdot p(\mathbf{s})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213.9605"/>
  <p:tag name="PICTUREFILESIZE" val="113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y|\mathbf{s}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54.96008"/>
  <p:tag name="PICTUREFILESIZE" val="208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bf{s}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39.00008"/>
  <p:tag name="PICTUREFILESIZE" val="14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\mathbf{s}) &amp;=&amp; p(s_1)\cdot p(s_2)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205.9804"/>
  <p:tag name="PICTUREFILESIZE" val="965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s_2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49.98008"/>
  <p:tag name="PICTUREFILESIZE" val="18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s_1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49.98008"/>
  <p:tag name="PICTUREFILESIZE" val="167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y,\mathbf{t},d|\mathbf{s}) &amp;=&amp; \prod_i p(t_i|s_i) \cdot p(d|t_1,t_2) \cdot p(y|d)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417.0009"/>
  <p:tag name="PICTUREFILESIZE" val="2774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_1|s_1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222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_2|s_2)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260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y|\mathbf{s}) &amp;=&amp; \sum_{\textcolor{red}{\mathbf{t}}} \sum_{\textcolor{red}{d}} p(y,\textcolor{red}{\mathbf{t}},\textcolor{red}{d}|\mathbf{s})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258.0005"/>
  <p:tag name="PICTUREFILESIZE" val="189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w)&amp;=&amp;\left[\sum_v f_1(v,w)\right] \cdot &#10;\left[\sum_x\sum_y\sum_z f_2(w,x)f_3(x,y)f_4(x,z)\right] 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563"/>
  <p:tag name="PICTUREFILESIZE" val="6455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1\rightarrow w} (w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101"/>
  <p:tag name="PICTUREFILESIZE" val="947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2\rightarrow w} (w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101"/>
  <p:tag name="PICTUREFILESIZE" val="998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1\rightarrow w} (w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101"/>
  <p:tag name="PICTUREFILESIZE" val="947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2\rightarrow w} (w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101"/>
  <p:tag name="PICTUREFILESIZE" val="998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w)&amp;=&amp;\sum_v \sum_x\sum_y\sum_z f_1(v,w) f_2(w,x)f_3(x,y)f_4(x,z) 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508"/>
  <p:tag name="PICTUREFILESIZE" val="5027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f_1(v,w) f_2(w,x)f_3(x,y)f_4(x,z) \\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295"/>
  <p:tag name="PICTUREFILESIZE" val="236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2\rightarrow w} (w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101"/>
  <p:tag name="PICTUREFILESIZE" val="998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x\rightarrow f_2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70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x \rightarrow f_2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70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\[&#10;m_{f_2 \rightarrow w} (w) = &#10;\sum_x f_2(w,x) \cdot \left[\sum_y\sum_z f_3(x,y)f_4(x,z)\right] &#10;\]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464"/>
  <p:tag name="PICTUREFILESIZE" val="571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\[&#10;m_{f_2 \rightarrow w} (w) = &#10;\sum_x \sum_y \sum_z f_2(w,x) f_3(x,y)f_4(x,z) &#10;\]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438"/>
  <p:tag name="PICTUREFILESIZE" val="4613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x\rightarrow f_2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70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\[&#10;m_{x \rightarrow f_2} (x) = \sum_y\sum_z f_3(x,y)f_4(x,z)&#10;\]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326"/>
  <p:tag name="PICTUREFILESIZE" val="3496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\[&#10;m_{x \rightarrow f_2} (x) = \left[\sum_y f_3(x,y)\right] \cdot &#10;\left[\sum_z f_4(x,z) \right]&#10;\]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382"/>
  <p:tag name="PICTUREFILESIZE" val="4559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3 \rightarrow x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83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4 \rightarrow x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38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3\rightarrow x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83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&#10;m_{f_4 \rightarrow x} (x)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94"/>
  <p:tag name="PICTUREFILESIZE" val="938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p(t)&amp;=&amp;\prod_{f \in F_t} m_{f\rightarrow t}(t) \\&#10;m_{f\rightarrow t_1}(t_1)&amp; = &amp; \sum_{t_2}\sum_{t_3} \cdots \sum_{t_n} f(t_1,t_2,t_3,\ldots) \prod_{i&gt;1} m_{t_i\rightarrow f} (t_i) \\&#10;m_{t\rightarrow f}(t) &amp; = &amp; \prod_{f_j \in F_t \setminus \{f\}} m_{f_j \rightarrow t} (t) 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532"/>
  <p:tag name="PICTUREFILESIZE" val="12918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begin{eqnarray*}&#10;\hat{p}(t) &amp; = &amp; \mathrm{MomentMatching}\left[m_{f \rightarrow t}(t) \cdot \hat{m}_{t \rightarrow f}(t)\right] \\&#10;\hat{m}_{f\rightarrow t}(t) &amp; = &amp; \frac{\hat{p}(t)}{\hat{m}_{t\rightarrow f}(t)} &#10;\end{eqnarray*}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501.001"/>
  <p:tag name="PICTUREFILESIZE" val="6330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[p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36.96008"/>
  <p:tag name="PICTUREFILESIZE" val="31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ack}{&#10;\[p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36.96008"/>
  <p:tag name="PICTUREFILESIZE" val="31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ack}{&#10;\[\hat{p}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36.96008"/>
  <p:tag name="PICTUREFILESIZE" val="328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[\hat{m}_{t \rightarrow f}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78.00016"/>
  <p:tag name="PICTUREFILESIZE" val="540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m_{f\rightarrow t}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78.00016"/>
  <p:tag name="PICTUREFILESIZE" val="522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ue}{&#10;\[\hat{m}_{t \rightarrow f}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78.00016"/>
  <p:tag name="PICTUREFILESIZE" val="540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\[\hat{m}_{f \rightarrow t}(t)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48"/>
  <p:tag name="BOXHEIGHT" val="281"/>
  <p:tag name="BOXFONT" val="10"/>
  <p:tag name="BOXWRAP" val="False"/>
  <p:tag name="WORKAROUNDTRANSPARENCYBUG" val="False"/>
  <p:tag name="ALLOWFONTSUBSTITUTION" val="False"/>
  <p:tag name="BITMAPFORMAT" val="png16m"/>
  <p:tag name="ORIGWIDTH" val="78.00016"/>
  <p:tag name="PICTUREFILESIZE" val="539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h(x) = h(y)) = \mathrm{sim}(x,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False"/>
  <p:tag name="ALLOWFONTSUBSTITUTION" val="False"/>
  <p:tag name="BITMAPFORMAT" val="pngmono"/>
  <p:tag name="ORIGWIDTH" val="267.0005"/>
  <p:tag name="PICTUREFILESIZE" val="700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{x_0,x_1,\cdots,x_m\}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True"/>
  <p:tag name="ALLOWFONTSUBSTITUTION" val="False"/>
  <p:tag name="BITMAPFORMAT" val="pngmono"/>
  <p:tag name="ORIGWIDTH" val="147.9603"/>
  <p:tag name="PICTUREFILESIZE" val="394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x_i=\mathbf{1}[\mathbf{a}_i \cdot \mathbf {t} &gt; 0]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92"/>
  <p:tag name="BOXHEIGHT" val="332"/>
  <p:tag name="BOXFONT" val="10"/>
  <p:tag name="BOXWRAP" val="False"/>
  <p:tag name="WORKAROUNDTRANSPARENCYBUG" val="True"/>
  <p:tag name="ALLOWFONTSUBSTITUTION" val="False"/>
  <p:tag name="BITMAPFORMAT" val="pngmono"/>
  <p:tag name="ORIGWIDTH" val="156.0003"/>
  <p:tag name="PICTUREFILESIZE" val="3488"/>
</p:tagLst>
</file>

<file path=ppt/theme/theme1.xml><?xml version="1.0" encoding="utf-8"?>
<a:theme xmlns:a="http://schemas.openxmlformats.org/drawingml/2006/main" name="template">
  <a:themeElements>
    <a:clrScheme name="Custom 1">
      <a:dk1>
        <a:srgbClr xmlns:mc="http://schemas.openxmlformats.org/markup-compatibility/2006" xmlns:a14="http://schemas.microsoft.com/office/drawing/2010/main" val="4D4D4D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4D4D4D" mc:Ignorable=""/>
      </a:dk2>
      <a:lt2>
        <a:srgbClr xmlns:mc="http://schemas.openxmlformats.org/markup-compatibility/2006" xmlns:a14="http://schemas.microsoft.com/office/drawing/2010/main" val="003399" mc:Ignorable=""/>
      </a:lt2>
      <a:accent1>
        <a:srgbClr xmlns:mc="http://schemas.openxmlformats.org/markup-compatibility/2006" xmlns:a14="http://schemas.microsoft.com/office/drawing/2010/main" val="CC0000" mc:Ignorable=""/>
      </a:accent1>
      <a:accent2>
        <a:srgbClr xmlns:mc="http://schemas.openxmlformats.org/markup-compatibility/2006" xmlns:a14="http://schemas.microsoft.com/office/drawing/2010/main" val="6699FF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404040" mc:Ignorable=""/>
      </a:accent4>
      <a:accent5>
        <a:srgbClr xmlns:mc="http://schemas.openxmlformats.org/markup-compatibility/2006" xmlns:a14="http://schemas.microsoft.com/office/drawing/2010/main" val="E2AAAA" mc:Ignorable=""/>
      </a:accent5>
      <a:accent6>
        <a:srgbClr xmlns:mc="http://schemas.openxmlformats.org/markup-compatibility/2006" xmlns:a14="http://schemas.microsoft.com/office/drawing/2010/main" val="5C8AE7" mc:Ignorable=""/>
      </a:accent6>
      <a:hlink>
        <a:srgbClr xmlns:mc="http://schemas.openxmlformats.org/markup-compatibility/2006" xmlns:a14="http://schemas.microsoft.com/office/drawing/2010/main" val="99CCFF" mc:Ignorable=""/>
      </a:hlink>
      <a:folHlink>
        <a:srgbClr xmlns:mc="http://schemas.openxmlformats.org/markup-compatibility/2006" xmlns:a14="http://schemas.microsoft.com/office/drawing/2010/main" val="DDDDDD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xmlns:mc="http://schemas.openxmlformats.org/markup-compatibility/2006" xmlns:a14="http://schemas.microsoft.com/office/drawing/2010/main" val="4D4D4D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4D4D4D" mc:Ignorable=""/>
        </a:dk2>
        <a:lt2>
          <a:srgbClr xmlns:mc="http://schemas.openxmlformats.org/markup-compatibility/2006" xmlns:a14="http://schemas.microsoft.com/office/drawing/2010/main" val="0099FF" mc:Ignorable=""/>
        </a:lt2>
        <a:accent1>
          <a:srgbClr xmlns:mc="http://schemas.openxmlformats.org/markup-compatibility/2006" xmlns:a14="http://schemas.microsoft.com/office/drawing/2010/main" val="003399" mc:Ignorable=""/>
        </a:accent1>
        <a:accent2>
          <a:srgbClr xmlns:mc="http://schemas.openxmlformats.org/markup-compatibility/2006" xmlns:a14="http://schemas.microsoft.com/office/drawing/2010/main" val="CCECF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404040" mc:Ignorable=""/>
        </a:accent4>
        <a:accent5>
          <a:srgbClr xmlns:mc="http://schemas.openxmlformats.org/markup-compatibility/2006" xmlns:a14="http://schemas.microsoft.com/office/drawing/2010/main" val="AAADCA" mc:Ignorable=""/>
        </a:accent5>
        <a:accent6>
          <a:srgbClr xmlns:mc="http://schemas.openxmlformats.org/markup-compatibility/2006" xmlns:a14="http://schemas.microsoft.com/office/drawing/2010/main" val="B9D6E7" mc:Ignorable=""/>
        </a:accent6>
        <a:hlink>
          <a:srgbClr xmlns:mc="http://schemas.openxmlformats.org/markup-compatibility/2006" xmlns:a14="http://schemas.microsoft.com/office/drawing/2010/main" val="6699FF" mc:Ignorable=""/>
        </a:hlink>
        <a:folHlink>
          <a:srgbClr xmlns:mc="http://schemas.openxmlformats.org/markup-compatibility/2006" xmlns:a14="http://schemas.microsoft.com/office/drawing/2010/main" val="EAEAEA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xmlns:mc="http://schemas.openxmlformats.org/markup-compatibility/2006" xmlns:a14="http://schemas.microsoft.com/office/drawing/2010/main" val="4D4D4D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4D4D4D" mc:Ignorable=""/>
        </a:dk2>
        <a:lt2>
          <a:srgbClr xmlns:mc="http://schemas.openxmlformats.org/markup-compatibility/2006" xmlns:a14="http://schemas.microsoft.com/office/drawing/2010/main" val="003399" mc:Ignorable=""/>
        </a:lt2>
        <a:accent1>
          <a:srgbClr xmlns:mc="http://schemas.openxmlformats.org/markup-compatibility/2006" xmlns:a14="http://schemas.microsoft.com/office/drawing/2010/main" val="FF66CC" mc:Ignorable=""/>
        </a:accent1>
        <a:accent2>
          <a:srgbClr xmlns:mc="http://schemas.openxmlformats.org/markup-compatibility/2006" xmlns:a14="http://schemas.microsoft.com/office/drawing/2010/main" val="6699F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404040" mc:Ignorable=""/>
        </a:accent4>
        <a:accent5>
          <a:srgbClr xmlns:mc="http://schemas.openxmlformats.org/markup-compatibility/2006" xmlns:a14="http://schemas.microsoft.com/office/drawing/2010/main" val="FFB8E2" mc:Ignorable=""/>
        </a:accent5>
        <a:accent6>
          <a:srgbClr xmlns:mc="http://schemas.openxmlformats.org/markup-compatibility/2006" xmlns:a14="http://schemas.microsoft.com/office/drawing/2010/main" val="5C8AE7" mc:Ignorable=""/>
        </a:accent6>
        <a:hlink>
          <a:srgbClr xmlns:mc="http://schemas.openxmlformats.org/markup-compatibility/2006" xmlns:a14="http://schemas.microsoft.com/office/drawing/2010/main" val="FFCC99" mc:Ignorable=""/>
        </a:hlink>
        <a:folHlink>
          <a:srgbClr xmlns:mc="http://schemas.openxmlformats.org/markup-compatibility/2006" xmlns:a14="http://schemas.microsoft.com/office/drawing/2010/main" val="DDDDDD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xmlns:mc="http://schemas.openxmlformats.org/markup-compatibility/2006" xmlns:a14="http://schemas.microsoft.com/office/drawing/2010/main" val="4D4D4D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4D4D4D" mc:Ignorable=""/>
        </a:dk2>
        <a:lt2>
          <a:srgbClr xmlns:mc="http://schemas.openxmlformats.org/markup-compatibility/2006" xmlns:a14="http://schemas.microsoft.com/office/drawing/2010/main" val="003399" mc:Ignorable=""/>
        </a:lt2>
        <a:accent1>
          <a:srgbClr xmlns:mc="http://schemas.openxmlformats.org/markup-compatibility/2006" xmlns:a14="http://schemas.microsoft.com/office/drawing/2010/main" val="CC0000" mc:Ignorable=""/>
        </a:accent1>
        <a:accent2>
          <a:srgbClr xmlns:mc="http://schemas.openxmlformats.org/markup-compatibility/2006" xmlns:a14="http://schemas.microsoft.com/office/drawing/2010/main" val="6699F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404040" mc:Ignorable=""/>
        </a:accent4>
        <a:accent5>
          <a:srgbClr xmlns:mc="http://schemas.openxmlformats.org/markup-compatibility/2006" xmlns:a14="http://schemas.microsoft.com/office/drawing/2010/main" val="E2AAAA" mc:Ignorable=""/>
        </a:accent5>
        <a:accent6>
          <a:srgbClr xmlns:mc="http://schemas.openxmlformats.org/markup-compatibility/2006" xmlns:a14="http://schemas.microsoft.com/office/drawing/2010/main" val="5C8AE7" mc:Ignorable=""/>
        </a:accent6>
        <a:hlink>
          <a:srgbClr xmlns:mc="http://schemas.openxmlformats.org/markup-compatibility/2006" xmlns:a14="http://schemas.microsoft.com/office/drawing/2010/main" val="33CCFF" mc:Ignorable=""/>
        </a:hlink>
        <a:folHlink>
          <a:srgbClr xmlns:mc="http://schemas.openxmlformats.org/markup-compatibility/2006" xmlns:a14="http://schemas.microsoft.com/office/drawing/2010/main" val="DDDDDD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xmlns:mc="http://schemas.openxmlformats.org/markup-compatibility/2006" xmlns:a14="http://schemas.microsoft.com/office/drawing/2010/main" val="4D4D4D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4D4D4D" mc:Ignorable=""/>
        </a:dk2>
        <a:lt2>
          <a:srgbClr xmlns:mc="http://schemas.openxmlformats.org/markup-compatibility/2006" xmlns:a14="http://schemas.microsoft.com/office/drawing/2010/main" val="003399" mc:Ignorable=""/>
        </a:lt2>
        <a:accent1>
          <a:srgbClr xmlns:mc="http://schemas.openxmlformats.org/markup-compatibility/2006" xmlns:a14="http://schemas.microsoft.com/office/drawing/2010/main" val="CC0000" mc:Ignorable=""/>
        </a:accent1>
        <a:accent2>
          <a:srgbClr xmlns:mc="http://schemas.openxmlformats.org/markup-compatibility/2006" xmlns:a14="http://schemas.microsoft.com/office/drawing/2010/main" val="6699F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404040" mc:Ignorable=""/>
        </a:accent4>
        <a:accent5>
          <a:srgbClr xmlns:mc="http://schemas.openxmlformats.org/markup-compatibility/2006" xmlns:a14="http://schemas.microsoft.com/office/drawing/2010/main" val="E2AAAA" mc:Ignorable=""/>
        </a:accent5>
        <a:accent6>
          <a:srgbClr xmlns:mc="http://schemas.openxmlformats.org/markup-compatibility/2006" xmlns:a14="http://schemas.microsoft.com/office/drawing/2010/main" val="5C8AE7" mc:Ignorable=""/>
        </a:accent6>
        <a:hlink>
          <a:srgbClr xmlns:mc="http://schemas.openxmlformats.org/markup-compatibility/2006" xmlns:a14="http://schemas.microsoft.com/office/drawing/2010/main" val="99CCFF" mc:Ignorable=""/>
        </a:hlink>
        <a:folHlink>
          <a:srgbClr xmlns:mc="http://schemas.openxmlformats.org/markup-compatibility/2006" xmlns:a14="http://schemas.microsoft.com/office/drawing/2010/main" val="DDDDDD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BBE0E3" mc:Ignorable=""/>
      </a:accent1>
      <a:accent2>
        <a:srgbClr xmlns:mc="http://schemas.openxmlformats.org/markup-compatibility/2006" xmlns:a14="http://schemas.microsoft.com/office/drawing/2010/main" val="333399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DAEDEF" mc:Ignorable=""/>
      </a:accent5>
      <a:accent6>
        <a:srgbClr xmlns:mc="http://schemas.openxmlformats.org/markup-compatibility/2006" xmlns:a14="http://schemas.microsoft.com/office/drawing/2010/main" val="2D2D8A" mc:Ignorable=""/>
      </a:accent6>
      <a:hlink>
        <a:srgbClr xmlns:mc="http://schemas.openxmlformats.org/markup-compatibility/2006" xmlns:a14="http://schemas.microsoft.com/office/drawing/2010/main" val="009999" mc:Ignorable=""/>
      </a:hlink>
      <a:folHlink>
        <a:srgbClr xmlns:mc="http://schemas.openxmlformats.org/markup-compatibility/2006" xmlns:a14="http://schemas.microsoft.com/office/drawing/2010/main" val="99CC0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22A01A4B482B4492C562760A260B05" ma:contentTypeVersion="0" ma:contentTypeDescription="Create a new document." ma:contentTypeScope="" ma:versionID="6435fff8436840fb7f8892c935b8ce0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4DDD996-1A21-4116-917D-8AE83EE8AC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F7DA5-D0B2-47E4-A9D2-549B1F6C0F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5A956CD-8996-4F45-A50A-20A6D7A23871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15158</TotalTime>
  <Words>918</Words>
  <Application>Microsoft Office PowerPoint</Application>
  <PresentationFormat>On-screen Show (4:3)</PresentationFormat>
  <Paragraphs>468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template</vt:lpstr>
      <vt:lpstr>Matchbox  General Purpose, Scalable Bayesian Recommendations</vt:lpstr>
      <vt:lpstr>Overview</vt:lpstr>
      <vt:lpstr>Large scale personal recommendations</vt:lpstr>
      <vt:lpstr>Collaborative Filtering</vt:lpstr>
      <vt:lpstr>Goals</vt:lpstr>
      <vt:lpstr>the model</vt:lpstr>
      <vt:lpstr>Map Sparse Features To ‘Trait’ Space</vt:lpstr>
      <vt:lpstr>Matchbox With Metadata</vt:lpstr>
      <vt:lpstr>inference</vt:lpstr>
      <vt:lpstr>Factor Graphs / Trees</vt:lpstr>
      <vt:lpstr>Factor Graphs and Bayesian Inference</vt:lpstr>
      <vt:lpstr>Factor Trees: Separation</vt:lpstr>
      <vt:lpstr>Messages: From Factors To Variables</vt:lpstr>
      <vt:lpstr>Messages: From Variables To Factors</vt:lpstr>
      <vt:lpstr>The Sum-Product Algorithm</vt:lpstr>
      <vt:lpstr>Approximate Message Passing</vt:lpstr>
      <vt:lpstr>Gaussian Message Passing</vt:lpstr>
      <vt:lpstr>Distributed Message Passing</vt:lpstr>
      <vt:lpstr>Message Passing For Matchbox</vt:lpstr>
      <vt:lpstr>Message Passing For Matchbox</vt:lpstr>
      <vt:lpstr>User/Item Trait Space</vt:lpstr>
      <vt:lpstr>Incremental Training with ADF</vt:lpstr>
      <vt:lpstr>ADF: Message Passing Iteration 1</vt:lpstr>
      <vt:lpstr>Message Passing Iteration 2</vt:lpstr>
      <vt:lpstr>Message Passing Iteration 3</vt:lpstr>
      <vt:lpstr>Message Passing Iteration 4</vt:lpstr>
      <vt:lpstr>feedback models</vt:lpstr>
      <vt:lpstr>Feedback Models</vt:lpstr>
      <vt:lpstr>Feedback Models</vt:lpstr>
      <vt:lpstr>Feedback Models</vt:lpstr>
      <vt:lpstr>Feedback Models</vt:lpstr>
      <vt:lpstr>Feedback Models</vt:lpstr>
      <vt:lpstr>accuracy</vt:lpstr>
      <vt:lpstr>Performance and Accuracy</vt:lpstr>
      <vt:lpstr>MovieLens – 1,000,000 ratings </vt:lpstr>
      <vt:lpstr>MovieLens with Thresholds Model</vt:lpstr>
      <vt:lpstr>MovieLens Error with Thresholds</vt:lpstr>
      <vt:lpstr>Recommendation Speed</vt:lpstr>
      <vt:lpstr>Recommendation Speed</vt:lpstr>
      <vt:lpstr>Random Projection Hashing</vt:lpstr>
      <vt:lpstr>Accuracy and Speedup</vt:lpstr>
      <vt:lpstr>compositionality</vt:lpstr>
      <vt:lpstr>Message Passing: Compositionality</vt:lpstr>
      <vt:lpstr>applications</vt:lpstr>
      <vt:lpstr>Applications</vt:lpstr>
      <vt:lpstr>Conclusions</vt:lpstr>
      <vt:lpstr>Conclusions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Ralf Herbrich</dc:creator>
  <cp:lastModifiedBy>Thore Graepel</cp:lastModifiedBy>
  <cp:revision>851</cp:revision>
  <dcterms:created xsi:type="dcterms:W3CDTF">2008-07-12T05:45:29Z</dcterms:created>
  <dcterms:modified xsi:type="dcterms:W3CDTF">2010-03-18T08:51:15Z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0x010100EE22A01A4B482B4492C562760A260B05</vt:lpwstr>
  </property>
</Properties>
</file>